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8"/>
  </p:notesMasterIdLst>
  <p:handoutMasterIdLst>
    <p:handoutMasterId r:id="rId29"/>
  </p:handoutMasterIdLst>
  <p:sldIdLst>
    <p:sldId id="256" r:id="rId3"/>
    <p:sldId id="264" r:id="rId4"/>
    <p:sldId id="265" r:id="rId5"/>
    <p:sldId id="266" r:id="rId6"/>
    <p:sldId id="291" r:id="rId7"/>
    <p:sldId id="267" r:id="rId8"/>
    <p:sldId id="271" r:id="rId9"/>
    <p:sldId id="292" r:id="rId10"/>
    <p:sldId id="268" r:id="rId11"/>
    <p:sldId id="287" r:id="rId12"/>
    <p:sldId id="270" r:id="rId13"/>
    <p:sldId id="286" r:id="rId14"/>
    <p:sldId id="273" r:id="rId15"/>
    <p:sldId id="274" r:id="rId16"/>
    <p:sldId id="285" r:id="rId17"/>
    <p:sldId id="276" r:id="rId18"/>
    <p:sldId id="263" r:id="rId19"/>
    <p:sldId id="284" r:id="rId20"/>
    <p:sldId id="279" r:id="rId21"/>
    <p:sldId id="261" r:id="rId22"/>
    <p:sldId id="282" r:id="rId23"/>
    <p:sldId id="262" r:id="rId24"/>
    <p:sldId id="288" r:id="rId25"/>
    <p:sldId id="289" r:id="rId26"/>
    <p:sldId id="290" r:id="rId27"/>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7" autoAdjust="0"/>
    <p:restoredTop sz="82596" autoAdjust="0"/>
  </p:normalViewPr>
  <p:slideViewPr>
    <p:cSldViewPr snapToGrid="0" snapToObjects="1">
      <p:cViewPr>
        <p:scale>
          <a:sx n="66" d="100"/>
          <a:sy n="66" d="100"/>
        </p:scale>
        <p:origin x="1032" y="270"/>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snapToObjects="1">
      <p:cViewPr varScale="1">
        <p:scale>
          <a:sx n="83" d="100"/>
          <a:sy n="83" d="100"/>
        </p:scale>
        <p:origin x="3284" y="8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EB1E-4A57-BCA7-5BE4EB4595F0}"/>
              </c:ext>
            </c:extLst>
          </c:dPt>
          <c:dPt>
            <c:idx val="1"/>
            <c:bubble3D val="0"/>
            <c:spPr>
              <a:solidFill>
                <a:schemeClr val="bg1"/>
              </a:solidFill>
              <a:ln w="19050">
                <a:noFill/>
              </a:ln>
              <a:effectLst/>
            </c:spPr>
            <c:extLst>
              <c:ext xmlns:c16="http://schemas.microsoft.com/office/drawing/2014/chart" uri="{C3380CC4-5D6E-409C-BE32-E72D297353CC}">
                <c16:uniqueId val="{00000001-903C-4AF1-AC8F-BDAB4A5A5345}"/>
              </c:ext>
            </c:extLst>
          </c:dPt>
          <c:cat>
            <c:strRef>
              <c:f>Sheet1!$A$2:$A$3</c:f>
              <c:strCache>
                <c:ptCount val="2"/>
                <c:pt idx="0">
                  <c:v>第一季度</c:v>
                </c:pt>
                <c:pt idx="1">
                  <c:v>第二季度</c:v>
                </c:pt>
              </c:strCache>
            </c:strRef>
          </c:cat>
          <c:val>
            <c:numRef>
              <c:f>Sheet1!$B$2:$B$3</c:f>
              <c:numCache>
                <c:formatCode>0%</c:formatCode>
                <c:ptCount val="2"/>
                <c:pt idx="0">
                  <c:v>0.72</c:v>
                </c:pt>
                <c:pt idx="1">
                  <c:v>0.28000000000000003</c:v>
                </c:pt>
              </c:numCache>
            </c:numRef>
          </c:val>
          <c:extLst>
            <c:ext xmlns:c16="http://schemas.microsoft.com/office/drawing/2014/chart" uri="{C3380CC4-5D6E-409C-BE32-E72D297353CC}">
              <c16:uniqueId val="{00000000-903C-4AF1-AC8F-BDAB4A5A5345}"/>
            </c:ext>
          </c:extLst>
        </c:ser>
        <c:dLbls>
          <c:showLegendKey val="0"/>
          <c:showVal val="0"/>
          <c:showCatName val="0"/>
          <c:showSerName val="0"/>
          <c:showPercent val="0"/>
          <c:showBubbleSize val="0"/>
          <c:showLeaderLines val="1"/>
        </c:dLbls>
        <c:firstSliceAng val="0"/>
        <c:holeSize val="72"/>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7871BB-FC01-4CE3-958D-FFFE2B3CD5FF}" type="datetimeFigureOut">
              <a:rPr lang="zh-CN" altLang="en-US" smtClean="0"/>
              <a:t>2017/1/8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D4B60B-396C-407B-993E-117D11CD672F}" type="slidenum">
              <a:rPr lang="zh-CN" altLang="en-US" smtClean="0"/>
              <a:t>‹#›</a:t>
            </a:fld>
            <a:endParaRPr lang="zh-CN" altLang="en-US"/>
          </a:p>
        </p:txBody>
      </p:sp>
    </p:spTree>
    <p:extLst>
      <p:ext uri="{BB962C8B-B14F-4D97-AF65-F5344CB8AC3E}">
        <p14:creationId xmlns:p14="http://schemas.microsoft.com/office/powerpoint/2010/main" val="220236538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wmf>
</file>

<file path=ppt/media/image12.wmf>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6E1E63-6347-BD4F-A808-7F54FA34CE72}" type="datetimeFigureOut">
              <a:rPr kumimoji="1" lang="zh-CN" altLang="en-US" smtClean="0"/>
              <a:t>2017/1/8</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1EDE8F-5748-564A-B104-45C8D6344219}" type="slidenum">
              <a:rPr kumimoji="1" lang="zh-CN" altLang="en-US" smtClean="0"/>
              <a:t>‹#›</a:t>
            </a:fld>
            <a:endParaRPr kumimoji="1" lang="zh-CN" altLang="en-US"/>
          </a:p>
        </p:txBody>
      </p:sp>
    </p:spTree>
    <p:extLst>
      <p:ext uri="{BB962C8B-B14F-4D97-AF65-F5344CB8AC3E}">
        <p14:creationId xmlns:p14="http://schemas.microsoft.com/office/powerpoint/2010/main" val="912194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协同过滤技术中最流行的方法之一就是基于低维因式分解模型。</a:t>
            </a:r>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5</a:t>
            </a:fld>
            <a:endParaRPr kumimoji="1" lang="zh-CN" altLang="en-US"/>
          </a:p>
        </p:txBody>
      </p:sp>
    </p:spTree>
    <p:extLst>
      <p:ext uri="{BB962C8B-B14F-4D97-AF65-F5344CB8AC3E}">
        <p14:creationId xmlns:p14="http://schemas.microsoft.com/office/powerpoint/2010/main" val="1837979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奇异值的计算是一个难题，是一个</a:t>
            </a:r>
            <a:r>
              <a:rPr lang="en-US" altLang="zh-CN" sz="1200" b="0" i="0" kern="1200" dirty="0">
                <a:solidFill>
                  <a:schemeClr val="tx1"/>
                </a:solidFill>
                <a:effectLst/>
                <a:latin typeface="+mn-lt"/>
                <a:ea typeface="+mn-ea"/>
                <a:cs typeface="+mn-cs"/>
              </a:rPr>
              <a:t>O(N^3)</a:t>
            </a:r>
            <a:r>
              <a:rPr lang="zh-CN" altLang="en-US" sz="1200" b="0" i="0" kern="1200" dirty="0">
                <a:solidFill>
                  <a:schemeClr val="tx1"/>
                </a:solidFill>
                <a:effectLst/>
                <a:latin typeface="+mn-lt"/>
                <a:ea typeface="+mn-ea"/>
                <a:cs typeface="+mn-cs"/>
              </a:rPr>
              <a:t>的算法，当矩阵的规模增长的时候，计算的复杂度呈</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次方增长</a:t>
            </a:r>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6</a:t>
            </a:fld>
            <a:endParaRPr kumimoji="1" lang="zh-CN" altLang="en-US"/>
          </a:p>
        </p:txBody>
      </p:sp>
    </p:spTree>
    <p:extLst>
      <p:ext uri="{BB962C8B-B14F-4D97-AF65-F5344CB8AC3E}">
        <p14:creationId xmlns:p14="http://schemas.microsoft.com/office/powerpoint/2010/main" val="1011447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使用如上两个假设 </a:t>
            </a:r>
            <a:endParaRPr lang="en-US" altLang="zh-CN" dirty="0"/>
          </a:p>
          <a:p>
            <a:r>
              <a:rPr lang="zh-CN" altLang="en-US" dirty="0"/>
              <a:t>之所以连乘，是因为</a:t>
            </a:r>
            <a:r>
              <a:rPr lang="en-US" altLang="zh-CN" dirty="0"/>
              <a:t>U</a:t>
            </a:r>
            <a:r>
              <a:rPr lang="zh-CN" altLang="en-US" dirty="0"/>
              <a:t>的每个观察值</a:t>
            </a:r>
            <a:r>
              <a:rPr lang="en-US" altLang="zh-CN" dirty="0" err="1"/>
              <a:t>Ui</a:t>
            </a:r>
            <a:r>
              <a:rPr lang="zh-CN" altLang="en-US" dirty="0"/>
              <a:t>都是独立同分布的</a:t>
            </a:r>
            <a:endParaRPr lang="en-US" altLang="zh-CN" dirty="0"/>
          </a:p>
          <a:p>
            <a:r>
              <a:rPr lang="zh-CN" altLang="en-US" b="0" i="0" dirty="0">
                <a:solidFill>
                  <a:srgbClr val="555555"/>
                </a:solidFill>
                <a:effectLst/>
                <a:latin typeface="microsoft yahei" panose="020B0503020204020204" pitchFamily="34" charset="-122"/>
                <a:ea typeface="microsoft yahei" panose="020B0503020204020204" pitchFamily="34" charset="-122"/>
              </a:rPr>
              <a:t>用户</a:t>
            </a:r>
            <a:r>
              <a:rPr lang="en-US" altLang="zh-CN" b="0" i="0" u="none" strike="noStrike" dirty="0">
                <a:solidFill>
                  <a:srgbClr val="555555"/>
                </a:solidFill>
                <a:effectLst/>
                <a:latin typeface="MathJax_Math-italic"/>
                <a:ea typeface="microsoft yahei" panose="020B0503020204020204" pitchFamily="34" charset="-122"/>
              </a:rPr>
              <a:t>U</a:t>
            </a:r>
            <a:r>
              <a:rPr lang="zh-CN" altLang="en-US" b="0" i="0" dirty="0">
                <a:solidFill>
                  <a:srgbClr val="555555"/>
                </a:solidFill>
                <a:effectLst/>
                <a:latin typeface="microsoft yahei" panose="020B0503020204020204" pitchFamily="34" charset="-122"/>
                <a:ea typeface="microsoft yahei" panose="020B0503020204020204" pitchFamily="34" charset="-122"/>
              </a:rPr>
              <a:t>的特征矩阵满足均值为</a:t>
            </a:r>
            <a:r>
              <a:rPr lang="en-US" altLang="zh-CN" b="0" i="0" dirty="0">
                <a:solidFill>
                  <a:srgbClr val="555555"/>
                </a:solidFill>
                <a:effectLst/>
                <a:latin typeface="microsoft yahei" panose="020B0503020204020204" pitchFamily="34" charset="-122"/>
                <a:ea typeface="microsoft yahei" panose="020B0503020204020204" pitchFamily="34" charset="-122"/>
              </a:rPr>
              <a:t>0</a:t>
            </a:r>
            <a:r>
              <a:rPr lang="zh-CN" altLang="en-US" b="0" i="0" dirty="0">
                <a:solidFill>
                  <a:srgbClr val="555555"/>
                </a:solidFill>
                <a:effectLst/>
                <a:latin typeface="microsoft yahei" panose="020B0503020204020204" pitchFamily="34" charset="-122"/>
                <a:ea typeface="microsoft yahei" panose="020B0503020204020204" pitchFamily="34" charset="-122"/>
              </a:rPr>
              <a:t>，方差为</a:t>
            </a:r>
            <a:r>
              <a:rPr lang="en-US" altLang="zh-CN" b="0" i="0" u="none" strike="noStrike" dirty="0">
                <a:solidFill>
                  <a:srgbClr val="555555"/>
                </a:solidFill>
                <a:effectLst/>
                <a:latin typeface="MathJax_Math-italic"/>
                <a:ea typeface="microsoft yahei" panose="020B0503020204020204" pitchFamily="34" charset="-122"/>
              </a:rPr>
              <a:t>σ</a:t>
            </a:r>
            <a:r>
              <a:rPr lang="zh-CN" altLang="en-US" b="0" i="0" dirty="0">
                <a:solidFill>
                  <a:srgbClr val="555555"/>
                </a:solidFill>
                <a:effectLst/>
                <a:latin typeface="microsoft yahei" panose="020B0503020204020204" pitchFamily="34" charset="-122"/>
                <a:ea typeface="microsoft yahei" panose="020B0503020204020204" pitchFamily="34" charset="-122"/>
              </a:rPr>
              <a:t>的高斯分布</a:t>
            </a:r>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7</a:t>
            </a:fld>
            <a:endParaRPr kumimoji="1" lang="zh-CN" altLang="en-US"/>
          </a:p>
        </p:txBody>
      </p:sp>
    </p:spTree>
    <p:extLst>
      <p:ext uri="{BB962C8B-B14F-4D97-AF65-F5344CB8AC3E}">
        <p14:creationId xmlns:p14="http://schemas.microsoft.com/office/powerpoint/2010/main" val="2153702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求上式最大值，就可以得到在已知超参数和现有评分矩阵的前提下得到最有可能的</a:t>
            </a:r>
            <a:r>
              <a:rPr lang="en-US" altLang="zh-CN" sz="1200" b="0" i="0" kern="1200" dirty="0">
                <a:solidFill>
                  <a:schemeClr val="tx1"/>
                </a:solidFill>
                <a:effectLst/>
                <a:latin typeface="+mn-lt"/>
                <a:ea typeface="+mn-ea"/>
                <a:cs typeface="+mn-cs"/>
              </a:rPr>
              <a:t>U</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V</a:t>
            </a:r>
            <a:r>
              <a:rPr lang="zh-CN" altLang="en-US" sz="1200" b="0" i="0" kern="1200" dirty="0">
                <a:solidFill>
                  <a:schemeClr val="tx1"/>
                </a:solidFill>
                <a:effectLst/>
                <a:latin typeface="+mn-lt"/>
                <a:ea typeface="+mn-ea"/>
                <a:cs typeface="+mn-cs"/>
              </a:rPr>
              <a:t>的隐式特征矩阵</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等价转换为求下面能量函数的最小值</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至此，可以使用梯度下降方法，通过</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E/∂</a:t>
            </a:r>
            <a:r>
              <a:rPr lang="en-US" altLang="zh-CN" sz="1200" b="0" i="0" u="none" strike="noStrike" kern="1200" dirty="0" err="1">
                <a:solidFill>
                  <a:schemeClr val="tx1"/>
                </a:solidFill>
                <a:effectLst/>
                <a:latin typeface="+mn-lt"/>
                <a:ea typeface="+mn-ea"/>
                <a:cs typeface="+mn-cs"/>
              </a:rPr>
              <a:t>U</a:t>
            </a:r>
            <a:r>
              <a:rPr lang="en-US" altLang="zh-CN" sz="1200" b="0" i="0" u="none" strike="noStrike" kern="1200" baseline="-25000" dirty="0" err="1">
                <a:solidFill>
                  <a:schemeClr val="tx1"/>
                </a:solidFill>
                <a:effectLst/>
                <a:latin typeface="+mn-lt"/>
                <a:ea typeface="+mn-ea"/>
                <a:cs typeface="+mn-cs"/>
              </a:rPr>
              <a:t>ik</a:t>
            </a:r>
            <a:r>
              <a:rPr lang="en-US" altLang="zh-CN" sz="1200" b="0" i="0" u="none" strike="noStrike" kern="1200" dirty="0">
                <a:solidFill>
                  <a:schemeClr val="tx1"/>
                </a:solidFill>
                <a:effectLst/>
                <a:latin typeface="+mn-lt"/>
                <a:ea typeface="+mn-ea"/>
                <a:cs typeface="+mn-cs"/>
              </a:rPr>
              <a:t>,∂E/∂</a:t>
            </a:r>
            <a:r>
              <a:rPr lang="en-US" altLang="zh-CN" sz="1200" b="0" i="0" u="none" strike="noStrike" kern="1200" dirty="0" err="1">
                <a:solidFill>
                  <a:schemeClr val="tx1"/>
                </a:solidFill>
                <a:effectLst/>
                <a:latin typeface="+mn-lt"/>
                <a:ea typeface="+mn-ea"/>
                <a:cs typeface="+mn-cs"/>
              </a:rPr>
              <a:t>V</a:t>
            </a:r>
            <a:r>
              <a:rPr lang="en-US" altLang="zh-CN" sz="1200" b="0" i="0" u="none" strike="noStrike" kern="1200" baseline="-25000" dirty="0" err="1">
                <a:solidFill>
                  <a:schemeClr val="tx1"/>
                </a:solidFill>
                <a:effectLst/>
                <a:latin typeface="+mn-lt"/>
                <a:ea typeface="+mn-ea"/>
                <a:cs typeface="+mn-cs"/>
              </a:rPr>
              <a:t>jk</a:t>
            </a:r>
            <a:r>
              <a:rPr lang="zh-CN" altLang="en-US" sz="1200" b="0" i="0" kern="1200" dirty="0">
                <a:solidFill>
                  <a:schemeClr val="tx1"/>
                </a:solidFill>
                <a:effectLst/>
                <a:latin typeface="+mn-lt"/>
                <a:ea typeface="+mn-ea"/>
                <a:cs typeface="+mn-cs"/>
              </a:rPr>
              <a:t>求解</a:t>
            </a:r>
            <a:r>
              <a:rPr lang="en-US" altLang="zh-CN" sz="1200" b="0" i="0" u="none" strike="noStrike" kern="1200" dirty="0" err="1">
                <a:solidFill>
                  <a:schemeClr val="tx1"/>
                </a:solidFill>
                <a:effectLst/>
                <a:latin typeface="+mn-lt"/>
                <a:ea typeface="+mn-ea"/>
                <a:cs typeface="+mn-cs"/>
              </a:rPr>
              <a:t>Ui,Vj</a:t>
            </a:r>
            <a:r>
              <a:rPr lang="zh-CN" altLang="en-US" sz="1200" b="0" i="0" kern="1200" dirty="0">
                <a:solidFill>
                  <a:schemeClr val="tx1"/>
                </a:solidFill>
                <a:effectLst/>
                <a:latin typeface="+mn-lt"/>
                <a:ea typeface="+mn-ea"/>
                <a:cs typeface="+mn-cs"/>
              </a:rPr>
              <a:t>中的每一个元素。</a:t>
            </a:r>
            <a:endParaRPr lang="zh-CN" altLang="en-US" dirty="0"/>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8</a:t>
            </a:fld>
            <a:endParaRPr kumimoji="1" lang="zh-CN" altLang="en-US"/>
          </a:p>
        </p:txBody>
      </p:sp>
    </p:spTree>
    <p:extLst>
      <p:ext uri="{BB962C8B-B14F-4D97-AF65-F5344CB8AC3E}">
        <p14:creationId xmlns:p14="http://schemas.microsoft.com/office/powerpoint/2010/main" val="1394704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fficeplus.cn/"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等腰三角形 3"/>
          <p:cNvSpPr/>
          <p:nvPr userDrawn="1"/>
        </p:nvSpPr>
        <p:spPr>
          <a:xfrm flipH="1">
            <a:off x="2300385" y="2042694"/>
            <a:ext cx="1975981" cy="441731"/>
          </a:xfrm>
          <a:prstGeom prst="triangle">
            <a:avLst>
              <a:gd name="adj" fmla="val 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等腰三角形 4"/>
          <p:cNvSpPr/>
          <p:nvPr userDrawn="1"/>
        </p:nvSpPr>
        <p:spPr>
          <a:xfrm flipV="1">
            <a:off x="7918560" y="4382740"/>
            <a:ext cx="1975981" cy="441731"/>
          </a:xfrm>
          <a:prstGeom prst="triangle">
            <a:avLst>
              <a:gd name="adj" fmla="val 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2" name="图片 1"/>
          <p:cNvPicPr>
            <a:picLocks noChangeAspect="1"/>
          </p:cNvPicPr>
          <p:nvPr userDrawn="1"/>
        </p:nvPicPr>
        <p:blipFill rotWithShape="1">
          <a:blip r:embed="rId2"/>
          <a:srcRect l="2266" t="12948" r="2266" b="10678"/>
          <a:stretch/>
        </p:blipFill>
        <p:spPr>
          <a:xfrm>
            <a:off x="2970144" y="393700"/>
            <a:ext cx="6070600" cy="6070600"/>
          </a:xfrm>
          <a:prstGeom prst="ellipse">
            <a:avLst/>
          </a:prstGeom>
        </p:spPr>
      </p:pic>
      <p:sp>
        <p:nvSpPr>
          <p:cNvPr id="3" name="矩形 2"/>
          <p:cNvSpPr/>
          <p:nvPr userDrawn="1"/>
        </p:nvSpPr>
        <p:spPr>
          <a:xfrm>
            <a:off x="2297458" y="2484425"/>
            <a:ext cx="7597083" cy="1919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6"/>
          <p:cNvSpPr>
            <a:spLocks noGrp="1"/>
          </p:cNvSpPr>
          <p:nvPr>
            <p:ph type="body" sz="quarter" idx="10"/>
          </p:nvPr>
        </p:nvSpPr>
        <p:spPr>
          <a:xfrm>
            <a:off x="2970213" y="2776538"/>
            <a:ext cx="6003925" cy="1312862"/>
          </a:xfrm>
          <a:prstGeom prst="rect">
            <a:avLst/>
          </a:prstGeom>
        </p:spPr>
        <p:txBody>
          <a:bodyPr/>
          <a:lstStyle>
            <a:lvl1pPr marL="0" indent="0" algn="ctr">
              <a:buNone/>
              <a:defRPr sz="4800"/>
            </a:lvl1pPr>
          </a:lstStyle>
          <a:p>
            <a:pPr algn="ctr"/>
            <a:endParaRPr lang="en-US" altLang="zh-CN" sz="4800" b="1" dirty="0"/>
          </a:p>
        </p:txBody>
      </p:sp>
      <p:sp>
        <p:nvSpPr>
          <p:cNvPr id="11" name="文本占位符 10"/>
          <p:cNvSpPr>
            <a:spLocks noGrp="1"/>
          </p:cNvSpPr>
          <p:nvPr>
            <p:ph type="body" sz="quarter" idx="11"/>
          </p:nvPr>
        </p:nvSpPr>
        <p:spPr>
          <a:xfrm>
            <a:off x="3704299" y="4477968"/>
            <a:ext cx="4783401" cy="305700"/>
          </a:xfrm>
          <a:prstGeom prst="rect">
            <a:avLst/>
          </a:prstGeom>
        </p:spPr>
        <p:txBody>
          <a:bodyPr/>
          <a:lstStyle>
            <a:lvl1pPr marL="0" indent="0" algn="ctr">
              <a:buNone/>
              <a:defRPr sz="1600" baseline="0">
                <a:solidFill>
                  <a:schemeClr val="bg1"/>
                </a:solidFill>
                <a:latin typeface="+mn-ea"/>
                <a:ea typeface="+mn-ea"/>
              </a:defRPr>
            </a:lvl1pPr>
          </a:lstStyle>
          <a:p>
            <a:pPr lvl="0"/>
            <a:endParaRPr lang="en-US" altLang="zh-CN" dirty="0"/>
          </a:p>
        </p:txBody>
      </p:sp>
      <p:sp>
        <p:nvSpPr>
          <p:cNvPr id="12" name="文本占位符 10"/>
          <p:cNvSpPr>
            <a:spLocks noGrp="1"/>
          </p:cNvSpPr>
          <p:nvPr>
            <p:ph type="body" sz="quarter" idx="12"/>
          </p:nvPr>
        </p:nvSpPr>
        <p:spPr>
          <a:xfrm>
            <a:off x="3704299" y="4789519"/>
            <a:ext cx="4783401" cy="305700"/>
          </a:xfrm>
          <a:prstGeom prst="rect">
            <a:avLst/>
          </a:prstGeom>
        </p:spPr>
        <p:txBody>
          <a:bodyPr/>
          <a:lstStyle>
            <a:lvl1pPr marL="0" indent="0" algn="ctr">
              <a:buNone/>
              <a:defRPr sz="1600" baseline="0">
                <a:solidFill>
                  <a:schemeClr val="bg1"/>
                </a:solidFill>
                <a:latin typeface="+mn-ea"/>
                <a:ea typeface="+mn-ea"/>
              </a:defRPr>
            </a:lvl1pPr>
          </a:lstStyle>
          <a:p>
            <a:pPr lvl="0"/>
            <a:endParaRPr lang="en-US" altLang="zh-CN" dirty="0"/>
          </a:p>
        </p:txBody>
      </p:sp>
    </p:spTree>
    <p:extLst>
      <p:ext uri="{BB962C8B-B14F-4D97-AF65-F5344CB8AC3E}">
        <p14:creationId xmlns:p14="http://schemas.microsoft.com/office/powerpoint/2010/main" val="772159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3">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srcRect l="50000" t="12948" r="2266" b="10678"/>
          <a:stretch/>
        </p:blipFill>
        <p:spPr>
          <a:xfrm>
            <a:off x="-1" y="1388533"/>
            <a:ext cx="2269067" cy="4538134"/>
          </a:xfrm>
          <a:prstGeom prst="rect">
            <a:avLst/>
          </a:prstGeom>
        </p:spPr>
      </p:pic>
      <p:sp>
        <p:nvSpPr>
          <p:cNvPr id="4" name="矩形 3"/>
          <p:cNvSpPr/>
          <p:nvPr userDrawn="1"/>
        </p:nvSpPr>
        <p:spPr>
          <a:xfrm>
            <a:off x="762000" y="0"/>
            <a:ext cx="5079999" cy="541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文本占位符 5"/>
          <p:cNvSpPr>
            <a:spLocks noGrp="1"/>
          </p:cNvSpPr>
          <p:nvPr>
            <p:ph type="body" sz="quarter" idx="10"/>
          </p:nvPr>
        </p:nvSpPr>
        <p:spPr>
          <a:xfrm>
            <a:off x="833967" y="40216"/>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2677282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4">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srcRect t="868" r="31950" b="94516"/>
          <a:stretch/>
        </p:blipFill>
        <p:spPr>
          <a:xfrm>
            <a:off x="9000067" y="3429000"/>
            <a:ext cx="3191933" cy="3429000"/>
          </a:xfrm>
          <a:prstGeom prst="rect">
            <a:avLst/>
          </a:prstGeom>
        </p:spPr>
      </p:pic>
      <p:sp>
        <p:nvSpPr>
          <p:cNvPr id="5" name="矩形 4"/>
          <p:cNvSpPr/>
          <p:nvPr userDrawn="1"/>
        </p:nvSpPr>
        <p:spPr>
          <a:xfrm>
            <a:off x="762000" y="0"/>
            <a:ext cx="5079999" cy="541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文本占位符 5"/>
          <p:cNvSpPr>
            <a:spLocks noGrp="1"/>
          </p:cNvSpPr>
          <p:nvPr>
            <p:ph type="body" sz="quarter" idx="10"/>
          </p:nvPr>
        </p:nvSpPr>
        <p:spPr>
          <a:xfrm>
            <a:off x="833967" y="40216"/>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80517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5">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矩形 4"/>
          <p:cNvSpPr/>
          <p:nvPr userDrawn="1"/>
        </p:nvSpPr>
        <p:spPr>
          <a:xfrm>
            <a:off x="762000" y="0"/>
            <a:ext cx="5079999" cy="541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文本占位符 5"/>
          <p:cNvSpPr>
            <a:spLocks noGrp="1"/>
          </p:cNvSpPr>
          <p:nvPr>
            <p:ph type="body" sz="quarter" idx="10"/>
          </p:nvPr>
        </p:nvSpPr>
        <p:spPr>
          <a:xfrm>
            <a:off x="833967" y="40216"/>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23854625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699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cs typeface="Segoe UI Light"/>
              </a:rPr>
              <a:t>Century Gothic</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573996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418746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5" name="图片 4">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341732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1467630" y="880533"/>
            <a:ext cx="4512778" cy="4825852"/>
            <a:chOff x="896472" y="1429908"/>
            <a:chExt cx="3381368" cy="3615952"/>
          </a:xfrm>
        </p:grpSpPr>
        <p:grpSp>
          <p:nvGrpSpPr>
            <p:cNvPr id="3" name="组合 2"/>
            <p:cNvGrpSpPr/>
            <p:nvPr/>
          </p:nvGrpSpPr>
          <p:grpSpPr>
            <a:xfrm>
              <a:off x="896472" y="2699908"/>
              <a:ext cx="841368" cy="1075952"/>
              <a:chOff x="1706250" y="910167"/>
              <a:chExt cx="1435732" cy="1836033"/>
            </a:xfrm>
          </p:grpSpPr>
          <p:sp>
            <p:nvSpPr>
              <p:cNvPr id="239" name="等腰三角形 2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907337" y="2534140"/>
              <a:ext cx="841368" cy="1075952"/>
              <a:chOff x="1706250" y="910167"/>
              <a:chExt cx="1435732" cy="1836033"/>
            </a:xfrm>
          </p:grpSpPr>
          <p:sp>
            <p:nvSpPr>
              <p:cNvPr id="235" name="等腰三角形 2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939746" y="2371208"/>
              <a:ext cx="841368" cy="1075952"/>
              <a:chOff x="1706250" y="910167"/>
              <a:chExt cx="1435732" cy="1836033"/>
            </a:xfrm>
          </p:grpSpPr>
          <p:sp>
            <p:nvSpPr>
              <p:cNvPr id="231" name="等腰三角形 2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993145" y="2213900"/>
              <a:ext cx="841368" cy="1075952"/>
              <a:chOff x="1706250" y="910167"/>
              <a:chExt cx="1435732" cy="1836033"/>
            </a:xfrm>
          </p:grpSpPr>
          <p:sp>
            <p:nvSpPr>
              <p:cNvPr id="227" name="等腰三角形 2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1066620" y="2064908"/>
              <a:ext cx="841368" cy="1075952"/>
              <a:chOff x="1706250" y="910167"/>
              <a:chExt cx="1435732" cy="1836033"/>
            </a:xfrm>
          </p:grpSpPr>
          <p:sp>
            <p:nvSpPr>
              <p:cNvPr id="223" name="等腰三角形 2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158913" y="1926781"/>
              <a:ext cx="841368" cy="1075952"/>
              <a:chOff x="1706250" y="910167"/>
              <a:chExt cx="1435732" cy="1836033"/>
            </a:xfrm>
          </p:grpSpPr>
          <p:sp>
            <p:nvSpPr>
              <p:cNvPr id="219" name="等腰三角形 2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1268446" y="1801882"/>
              <a:ext cx="841368" cy="1075952"/>
              <a:chOff x="1706250" y="910167"/>
              <a:chExt cx="1435732" cy="1836033"/>
            </a:xfrm>
          </p:grpSpPr>
          <p:sp>
            <p:nvSpPr>
              <p:cNvPr id="215" name="等腰三角形 2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1393345" y="1692349"/>
              <a:ext cx="841368" cy="1075952"/>
              <a:chOff x="1706250" y="910167"/>
              <a:chExt cx="1435732" cy="1836033"/>
            </a:xfrm>
          </p:grpSpPr>
          <p:sp>
            <p:nvSpPr>
              <p:cNvPr id="211" name="等腰三角形 2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531472" y="1600056"/>
              <a:ext cx="841368" cy="1075952"/>
              <a:chOff x="1706250" y="910167"/>
              <a:chExt cx="1435732" cy="1836033"/>
            </a:xfrm>
          </p:grpSpPr>
          <p:sp>
            <p:nvSpPr>
              <p:cNvPr id="207" name="等腰三角形 2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680464" y="1526581"/>
              <a:ext cx="841368" cy="1075952"/>
              <a:chOff x="1706250" y="910167"/>
              <a:chExt cx="1435732" cy="1836033"/>
            </a:xfrm>
          </p:grpSpPr>
          <p:sp>
            <p:nvSpPr>
              <p:cNvPr id="203" name="等腰三角形 2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1837772" y="1473182"/>
              <a:ext cx="841368" cy="1075952"/>
              <a:chOff x="1706250" y="910167"/>
              <a:chExt cx="1435732" cy="1836033"/>
            </a:xfrm>
          </p:grpSpPr>
          <p:sp>
            <p:nvSpPr>
              <p:cNvPr id="199" name="等腰三角形 1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704" y="1440773"/>
              <a:ext cx="841368" cy="1075952"/>
              <a:chOff x="1706250" y="910167"/>
              <a:chExt cx="1435732" cy="1836033"/>
            </a:xfrm>
          </p:grpSpPr>
          <p:sp>
            <p:nvSpPr>
              <p:cNvPr id="195" name="等腰三角形 1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2166472" y="1429908"/>
              <a:ext cx="841368" cy="1075952"/>
              <a:chOff x="1706250" y="910167"/>
              <a:chExt cx="1435732" cy="1836033"/>
            </a:xfrm>
          </p:grpSpPr>
          <p:sp>
            <p:nvSpPr>
              <p:cNvPr id="191" name="等腰三角形 1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2332240" y="1440773"/>
              <a:ext cx="841368" cy="1075952"/>
              <a:chOff x="1706250" y="910167"/>
              <a:chExt cx="1435732" cy="1836033"/>
            </a:xfrm>
          </p:grpSpPr>
          <p:sp>
            <p:nvSpPr>
              <p:cNvPr id="187" name="等腰三角形 1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2495172" y="1473182"/>
              <a:ext cx="841368" cy="1075952"/>
              <a:chOff x="1706250" y="910167"/>
              <a:chExt cx="1435732" cy="1836033"/>
            </a:xfrm>
          </p:grpSpPr>
          <p:sp>
            <p:nvSpPr>
              <p:cNvPr id="183" name="等腰三角形 1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652480" y="1526581"/>
              <a:ext cx="841368" cy="1075952"/>
              <a:chOff x="1706250" y="910167"/>
              <a:chExt cx="1435732" cy="1836033"/>
            </a:xfrm>
          </p:grpSpPr>
          <p:sp>
            <p:nvSpPr>
              <p:cNvPr id="179" name="等腰三角形 1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2801472" y="1600056"/>
              <a:ext cx="841368" cy="1075952"/>
              <a:chOff x="1706250" y="910167"/>
              <a:chExt cx="1435732" cy="1836033"/>
            </a:xfrm>
          </p:grpSpPr>
          <p:sp>
            <p:nvSpPr>
              <p:cNvPr id="175" name="等腰三角形 1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2939599" y="1692349"/>
              <a:ext cx="841368" cy="1075952"/>
              <a:chOff x="1706250" y="910167"/>
              <a:chExt cx="1435732" cy="1836033"/>
            </a:xfrm>
          </p:grpSpPr>
          <p:sp>
            <p:nvSpPr>
              <p:cNvPr id="171" name="等腰三角形 1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3064498" y="1801882"/>
              <a:ext cx="841368" cy="1075952"/>
              <a:chOff x="1706250" y="910167"/>
              <a:chExt cx="1435732" cy="1836033"/>
            </a:xfrm>
          </p:grpSpPr>
          <p:sp>
            <p:nvSpPr>
              <p:cNvPr id="167" name="等腰三角形 1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174031" y="1926781"/>
              <a:ext cx="841368" cy="1075952"/>
              <a:chOff x="1706250" y="910167"/>
              <a:chExt cx="1435732" cy="1836033"/>
            </a:xfrm>
          </p:grpSpPr>
          <p:sp>
            <p:nvSpPr>
              <p:cNvPr id="163" name="等腰三角形 1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266324" y="2064908"/>
              <a:ext cx="841368" cy="1075952"/>
              <a:chOff x="1706250" y="910167"/>
              <a:chExt cx="1435732" cy="1836033"/>
            </a:xfrm>
          </p:grpSpPr>
          <p:sp>
            <p:nvSpPr>
              <p:cNvPr id="159" name="等腰三角形 1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339799" y="2213900"/>
              <a:ext cx="841368" cy="1075952"/>
              <a:chOff x="1706250" y="910167"/>
              <a:chExt cx="1435732" cy="1836033"/>
            </a:xfrm>
          </p:grpSpPr>
          <p:sp>
            <p:nvSpPr>
              <p:cNvPr id="155" name="等腰三角形 1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393198" y="2371208"/>
              <a:ext cx="841368" cy="1075952"/>
              <a:chOff x="1706250" y="910167"/>
              <a:chExt cx="1435732" cy="1836033"/>
            </a:xfrm>
          </p:grpSpPr>
          <p:sp>
            <p:nvSpPr>
              <p:cNvPr id="151" name="等腰三角形 1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3425607" y="2534140"/>
              <a:ext cx="841368" cy="1075952"/>
              <a:chOff x="1706250" y="910167"/>
              <a:chExt cx="1435732" cy="1836033"/>
            </a:xfrm>
          </p:grpSpPr>
          <p:sp>
            <p:nvSpPr>
              <p:cNvPr id="147" name="等腰三角形 14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3436472" y="2699908"/>
              <a:ext cx="841368" cy="1075952"/>
              <a:chOff x="1706250" y="910167"/>
              <a:chExt cx="1435732" cy="1836033"/>
            </a:xfrm>
          </p:grpSpPr>
          <p:sp>
            <p:nvSpPr>
              <p:cNvPr id="143" name="等腰三角形 14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3425607" y="2865676"/>
              <a:ext cx="841368" cy="1075952"/>
              <a:chOff x="1706250" y="910167"/>
              <a:chExt cx="1435732" cy="1836033"/>
            </a:xfrm>
          </p:grpSpPr>
          <p:sp>
            <p:nvSpPr>
              <p:cNvPr id="139" name="等腰三角形 1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3393198" y="3028609"/>
              <a:ext cx="841368" cy="1075952"/>
              <a:chOff x="1706250" y="910167"/>
              <a:chExt cx="1435732" cy="1836033"/>
            </a:xfrm>
          </p:grpSpPr>
          <p:sp>
            <p:nvSpPr>
              <p:cNvPr id="135" name="等腰三角形 1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3339799" y="3185916"/>
              <a:ext cx="841368" cy="1075952"/>
              <a:chOff x="1706250" y="910167"/>
              <a:chExt cx="1435732" cy="1836033"/>
            </a:xfrm>
          </p:grpSpPr>
          <p:sp>
            <p:nvSpPr>
              <p:cNvPr id="131" name="等腰三角形 1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3266324" y="3334908"/>
              <a:ext cx="841368" cy="1075952"/>
              <a:chOff x="1706250" y="910167"/>
              <a:chExt cx="1435732" cy="1836033"/>
            </a:xfrm>
          </p:grpSpPr>
          <p:sp>
            <p:nvSpPr>
              <p:cNvPr id="127" name="等腰三角形 1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3174031" y="3473035"/>
              <a:ext cx="841368" cy="1075952"/>
              <a:chOff x="1706250" y="910167"/>
              <a:chExt cx="1435732" cy="1836033"/>
            </a:xfrm>
          </p:grpSpPr>
          <p:sp>
            <p:nvSpPr>
              <p:cNvPr id="123" name="等腰三角形 1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3064498" y="3597934"/>
              <a:ext cx="841368" cy="1075952"/>
              <a:chOff x="1706250" y="910167"/>
              <a:chExt cx="1435732" cy="1836033"/>
            </a:xfrm>
          </p:grpSpPr>
          <p:sp>
            <p:nvSpPr>
              <p:cNvPr id="119" name="等腰三角形 1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939599" y="3707467"/>
              <a:ext cx="841368" cy="1075952"/>
              <a:chOff x="1706250" y="910167"/>
              <a:chExt cx="1435732" cy="1836033"/>
            </a:xfrm>
          </p:grpSpPr>
          <p:sp>
            <p:nvSpPr>
              <p:cNvPr id="115" name="等腰三角形 1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2801472" y="3799760"/>
              <a:ext cx="841368" cy="1075952"/>
              <a:chOff x="1706250" y="910167"/>
              <a:chExt cx="1435732" cy="1836033"/>
            </a:xfrm>
          </p:grpSpPr>
          <p:sp>
            <p:nvSpPr>
              <p:cNvPr id="111" name="等腰三角形 1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2652480" y="3873235"/>
              <a:ext cx="841368" cy="1075952"/>
              <a:chOff x="1706250" y="910167"/>
              <a:chExt cx="1435732" cy="1836033"/>
            </a:xfrm>
          </p:grpSpPr>
          <p:sp>
            <p:nvSpPr>
              <p:cNvPr id="107" name="等腰三角形 1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2495172" y="3926634"/>
              <a:ext cx="841368" cy="1075952"/>
              <a:chOff x="1706250" y="910167"/>
              <a:chExt cx="1435732" cy="1836033"/>
            </a:xfrm>
          </p:grpSpPr>
          <p:sp>
            <p:nvSpPr>
              <p:cNvPr id="103" name="等腰三角形 1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2332240" y="3959043"/>
              <a:ext cx="841368" cy="1075952"/>
              <a:chOff x="1706250" y="910167"/>
              <a:chExt cx="1435732" cy="1836033"/>
            </a:xfrm>
          </p:grpSpPr>
          <p:sp>
            <p:nvSpPr>
              <p:cNvPr id="99" name="等腰三角形 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2166472" y="3969908"/>
              <a:ext cx="841368" cy="1075952"/>
              <a:chOff x="1706250" y="910167"/>
              <a:chExt cx="1435732" cy="1836033"/>
            </a:xfrm>
          </p:grpSpPr>
          <p:sp>
            <p:nvSpPr>
              <p:cNvPr id="95" name="等腰三角形 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2000704" y="3959043"/>
              <a:ext cx="841368" cy="1075952"/>
              <a:chOff x="1706250" y="910167"/>
              <a:chExt cx="1435732" cy="1836033"/>
            </a:xfrm>
          </p:grpSpPr>
          <p:sp>
            <p:nvSpPr>
              <p:cNvPr id="91" name="等腰三角形 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837772" y="3926634"/>
              <a:ext cx="841368" cy="1075952"/>
              <a:chOff x="1706250" y="910167"/>
              <a:chExt cx="1435732" cy="1836033"/>
            </a:xfrm>
          </p:grpSpPr>
          <p:sp>
            <p:nvSpPr>
              <p:cNvPr id="87" name="等腰三角形 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680464" y="3873235"/>
              <a:ext cx="841368" cy="1075952"/>
              <a:chOff x="1706250" y="910167"/>
              <a:chExt cx="1435732" cy="1836033"/>
            </a:xfrm>
          </p:grpSpPr>
          <p:sp>
            <p:nvSpPr>
              <p:cNvPr id="83" name="等腰三角形 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531472" y="3799760"/>
              <a:ext cx="841368" cy="1075952"/>
              <a:chOff x="1706250" y="910167"/>
              <a:chExt cx="1435732" cy="1836033"/>
            </a:xfrm>
          </p:grpSpPr>
          <p:sp>
            <p:nvSpPr>
              <p:cNvPr id="79" name="等腰三角形 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393345" y="3707467"/>
              <a:ext cx="841368" cy="1075952"/>
              <a:chOff x="1706250" y="910167"/>
              <a:chExt cx="1435732" cy="1836033"/>
            </a:xfrm>
          </p:grpSpPr>
          <p:sp>
            <p:nvSpPr>
              <p:cNvPr id="75" name="等腰三角形 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268446" y="3597934"/>
              <a:ext cx="841368" cy="1075952"/>
              <a:chOff x="1706250" y="910167"/>
              <a:chExt cx="1435732" cy="1836033"/>
            </a:xfrm>
          </p:grpSpPr>
          <p:sp>
            <p:nvSpPr>
              <p:cNvPr id="71" name="等腰三角形 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158913" y="3473035"/>
              <a:ext cx="841368" cy="1075952"/>
              <a:chOff x="1706250" y="910167"/>
              <a:chExt cx="1435732" cy="1836033"/>
            </a:xfrm>
          </p:grpSpPr>
          <p:sp>
            <p:nvSpPr>
              <p:cNvPr id="67" name="等腰三角形 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1066620" y="3334908"/>
              <a:ext cx="841368" cy="1075952"/>
              <a:chOff x="1706250" y="910167"/>
              <a:chExt cx="1435732" cy="1836033"/>
            </a:xfrm>
          </p:grpSpPr>
          <p:sp>
            <p:nvSpPr>
              <p:cNvPr id="63" name="等腰三角形 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993145" y="3185916"/>
              <a:ext cx="841368" cy="1075952"/>
              <a:chOff x="1706250" y="910167"/>
              <a:chExt cx="1435732" cy="1836033"/>
            </a:xfrm>
          </p:grpSpPr>
          <p:sp>
            <p:nvSpPr>
              <p:cNvPr id="59" name="等腰三角形 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p:nvGrpSpPr>
          <p:grpSpPr>
            <a:xfrm>
              <a:off x="939746" y="3028609"/>
              <a:ext cx="841368" cy="1075952"/>
              <a:chOff x="1706250" y="910167"/>
              <a:chExt cx="1435732" cy="1836033"/>
            </a:xfrm>
          </p:grpSpPr>
          <p:sp>
            <p:nvSpPr>
              <p:cNvPr id="55" name="等腰三角形 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907337" y="2865676"/>
              <a:ext cx="841368" cy="1075952"/>
              <a:chOff x="1706250" y="910167"/>
              <a:chExt cx="1435732" cy="1836033"/>
            </a:xfrm>
          </p:grpSpPr>
          <p:sp>
            <p:nvSpPr>
              <p:cNvPr id="51" name="等腰三角形 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43" name="椭圆 242"/>
          <p:cNvSpPr/>
          <p:nvPr userDrawn="1"/>
        </p:nvSpPr>
        <p:spPr>
          <a:xfrm>
            <a:off x="2298847" y="2058270"/>
            <a:ext cx="2748046" cy="27480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文本占位符 244"/>
          <p:cNvSpPr>
            <a:spLocks noGrp="1"/>
          </p:cNvSpPr>
          <p:nvPr>
            <p:ph type="body" sz="quarter" idx="10"/>
          </p:nvPr>
        </p:nvSpPr>
        <p:spPr>
          <a:xfrm>
            <a:off x="2898775" y="2797175"/>
            <a:ext cx="1533525" cy="1344613"/>
          </a:xfrm>
          <a:prstGeom prst="rect">
            <a:avLst/>
          </a:prstGeom>
        </p:spPr>
        <p:txBody>
          <a:bodyPr/>
          <a:lstStyle>
            <a:lvl1pPr marL="0" indent="0">
              <a:buNone/>
              <a:defRPr/>
            </a:lvl1pPr>
          </a:lstStyle>
          <a:p>
            <a:pPr lvl="0"/>
            <a:endParaRPr lang="zh-CN" altLang="en-US" dirty="0"/>
          </a:p>
        </p:txBody>
      </p:sp>
      <p:sp>
        <p:nvSpPr>
          <p:cNvPr id="246" name="椭圆 245"/>
          <p:cNvSpPr/>
          <p:nvPr userDrawn="1"/>
        </p:nvSpPr>
        <p:spPr>
          <a:xfrm>
            <a:off x="6743053" y="2655614"/>
            <a:ext cx="211754" cy="2117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7" name="椭圆 246"/>
          <p:cNvSpPr/>
          <p:nvPr userDrawn="1"/>
        </p:nvSpPr>
        <p:spPr>
          <a:xfrm>
            <a:off x="6743053" y="3348787"/>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bg1">
                    <a:lumMod val="75000"/>
                  </a:schemeClr>
                </a:solidFill>
              </a:ln>
              <a:cs typeface="+mn-ea"/>
              <a:sym typeface="+mn-lt"/>
            </a:endParaRPr>
          </a:p>
        </p:txBody>
      </p:sp>
      <p:sp>
        <p:nvSpPr>
          <p:cNvPr id="248" name="椭圆 247"/>
          <p:cNvSpPr/>
          <p:nvPr userDrawn="1"/>
        </p:nvSpPr>
        <p:spPr>
          <a:xfrm>
            <a:off x="6743053" y="4041960"/>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2" name="文本占位符 251"/>
          <p:cNvSpPr>
            <a:spLocks noGrp="1"/>
          </p:cNvSpPr>
          <p:nvPr>
            <p:ph type="body" sz="quarter" idx="11"/>
          </p:nvPr>
        </p:nvSpPr>
        <p:spPr>
          <a:xfrm>
            <a:off x="7280709" y="2583581"/>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53" name="文本占位符 251"/>
          <p:cNvSpPr>
            <a:spLocks noGrp="1"/>
          </p:cNvSpPr>
          <p:nvPr>
            <p:ph type="body" sz="quarter" idx="12"/>
          </p:nvPr>
        </p:nvSpPr>
        <p:spPr>
          <a:xfrm>
            <a:off x="7280709" y="3260521"/>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54" name="文本占位符 251"/>
          <p:cNvSpPr>
            <a:spLocks noGrp="1"/>
          </p:cNvSpPr>
          <p:nvPr>
            <p:ph type="body" sz="quarter" idx="13"/>
          </p:nvPr>
        </p:nvSpPr>
        <p:spPr>
          <a:xfrm>
            <a:off x="7280709" y="3965206"/>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Tree>
    <p:extLst>
      <p:ext uri="{BB962C8B-B14F-4D97-AF65-F5344CB8AC3E}">
        <p14:creationId xmlns:p14="http://schemas.microsoft.com/office/powerpoint/2010/main" val="180235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1467630" y="880533"/>
            <a:ext cx="4512778" cy="4825852"/>
            <a:chOff x="896472" y="1429908"/>
            <a:chExt cx="3381368" cy="3615952"/>
          </a:xfrm>
        </p:grpSpPr>
        <p:grpSp>
          <p:nvGrpSpPr>
            <p:cNvPr id="3" name="组合 2"/>
            <p:cNvGrpSpPr/>
            <p:nvPr/>
          </p:nvGrpSpPr>
          <p:grpSpPr>
            <a:xfrm>
              <a:off x="896472" y="2699908"/>
              <a:ext cx="841368" cy="1075952"/>
              <a:chOff x="1706250" y="910167"/>
              <a:chExt cx="1435732" cy="1836033"/>
            </a:xfrm>
          </p:grpSpPr>
          <p:sp>
            <p:nvSpPr>
              <p:cNvPr id="239" name="等腰三角形 2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907337" y="2534140"/>
              <a:ext cx="841368" cy="1075952"/>
              <a:chOff x="1706250" y="910167"/>
              <a:chExt cx="1435732" cy="1836033"/>
            </a:xfrm>
          </p:grpSpPr>
          <p:sp>
            <p:nvSpPr>
              <p:cNvPr id="235" name="等腰三角形 2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939746" y="2371208"/>
              <a:ext cx="841368" cy="1075952"/>
              <a:chOff x="1706250" y="910167"/>
              <a:chExt cx="1435732" cy="1836033"/>
            </a:xfrm>
          </p:grpSpPr>
          <p:sp>
            <p:nvSpPr>
              <p:cNvPr id="231" name="等腰三角形 2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993145" y="2213900"/>
              <a:ext cx="841368" cy="1075952"/>
              <a:chOff x="1706250" y="910167"/>
              <a:chExt cx="1435732" cy="1836033"/>
            </a:xfrm>
          </p:grpSpPr>
          <p:sp>
            <p:nvSpPr>
              <p:cNvPr id="227" name="等腰三角形 2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1066620" y="2064908"/>
              <a:ext cx="841368" cy="1075952"/>
              <a:chOff x="1706250" y="910167"/>
              <a:chExt cx="1435732" cy="1836033"/>
            </a:xfrm>
          </p:grpSpPr>
          <p:sp>
            <p:nvSpPr>
              <p:cNvPr id="223" name="等腰三角形 2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158913" y="1926781"/>
              <a:ext cx="841368" cy="1075952"/>
              <a:chOff x="1706250" y="910167"/>
              <a:chExt cx="1435732" cy="1836033"/>
            </a:xfrm>
          </p:grpSpPr>
          <p:sp>
            <p:nvSpPr>
              <p:cNvPr id="219" name="等腰三角形 2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1268446" y="1801882"/>
              <a:ext cx="841368" cy="1075952"/>
              <a:chOff x="1706250" y="910167"/>
              <a:chExt cx="1435732" cy="1836033"/>
            </a:xfrm>
          </p:grpSpPr>
          <p:sp>
            <p:nvSpPr>
              <p:cNvPr id="215" name="等腰三角形 2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1393345" y="1692349"/>
              <a:ext cx="841368" cy="1075952"/>
              <a:chOff x="1706250" y="910167"/>
              <a:chExt cx="1435732" cy="1836033"/>
            </a:xfrm>
          </p:grpSpPr>
          <p:sp>
            <p:nvSpPr>
              <p:cNvPr id="211" name="等腰三角形 2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531472" y="1600056"/>
              <a:ext cx="841368" cy="1075952"/>
              <a:chOff x="1706250" y="910167"/>
              <a:chExt cx="1435732" cy="1836033"/>
            </a:xfrm>
          </p:grpSpPr>
          <p:sp>
            <p:nvSpPr>
              <p:cNvPr id="207" name="等腰三角形 2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680464" y="1526581"/>
              <a:ext cx="841368" cy="1075952"/>
              <a:chOff x="1706250" y="910167"/>
              <a:chExt cx="1435732" cy="1836033"/>
            </a:xfrm>
          </p:grpSpPr>
          <p:sp>
            <p:nvSpPr>
              <p:cNvPr id="203" name="等腰三角形 2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1837772" y="1473182"/>
              <a:ext cx="841368" cy="1075952"/>
              <a:chOff x="1706250" y="910167"/>
              <a:chExt cx="1435732" cy="1836033"/>
            </a:xfrm>
          </p:grpSpPr>
          <p:sp>
            <p:nvSpPr>
              <p:cNvPr id="199" name="等腰三角形 1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704" y="1440773"/>
              <a:ext cx="841368" cy="1075952"/>
              <a:chOff x="1706250" y="910167"/>
              <a:chExt cx="1435732" cy="1836033"/>
            </a:xfrm>
          </p:grpSpPr>
          <p:sp>
            <p:nvSpPr>
              <p:cNvPr id="195" name="等腰三角形 1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2166472" y="1429908"/>
              <a:ext cx="841368" cy="1075952"/>
              <a:chOff x="1706250" y="910167"/>
              <a:chExt cx="1435732" cy="1836033"/>
            </a:xfrm>
          </p:grpSpPr>
          <p:sp>
            <p:nvSpPr>
              <p:cNvPr id="191" name="等腰三角形 1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2332240" y="1440773"/>
              <a:ext cx="841368" cy="1075952"/>
              <a:chOff x="1706250" y="910167"/>
              <a:chExt cx="1435732" cy="1836033"/>
            </a:xfrm>
          </p:grpSpPr>
          <p:sp>
            <p:nvSpPr>
              <p:cNvPr id="187" name="等腰三角形 1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2495172" y="1473182"/>
              <a:ext cx="841368" cy="1075952"/>
              <a:chOff x="1706250" y="910167"/>
              <a:chExt cx="1435732" cy="1836033"/>
            </a:xfrm>
          </p:grpSpPr>
          <p:sp>
            <p:nvSpPr>
              <p:cNvPr id="183" name="等腰三角形 1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652480" y="1526581"/>
              <a:ext cx="841368" cy="1075952"/>
              <a:chOff x="1706250" y="910167"/>
              <a:chExt cx="1435732" cy="1836033"/>
            </a:xfrm>
          </p:grpSpPr>
          <p:sp>
            <p:nvSpPr>
              <p:cNvPr id="179" name="等腰三角形 1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2801472" y="1600056"/>
              <a:ext cx="841368" cy="1075952"/>
              <a:chOff x="1706250" y="910167"/>
              <a:chExt cx="1435732" cy="1836033"/>
            </a:xfrm>
          </p:grpSpPr>
          <p:sp>
            <p:nvSpPr>
              <p:cNvPr id="175" name="等腰三角形 1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2939599" y="1692349"/>
              <a:ext cx="841368" cy="1075952"/>
              <a:chOff x="1706250" y="910167"/>
              <a:chExt cx="1435732" cy="1836033"/>
            </a:xfrm>
          </p:grpSpPr>
          <p:sp>
            <p:nvSpPr>
              <p:cNvPr id="171" name="等腰三角形 1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3064498" y="1801882"/>
              <a:ext cx="841368" cy="1075952"/>
              <a:chOff x="1706250" y="910167"/>
              <a:chExt cx="1435732" cy="1836033"/>
            </a:xfrm>
          </p:grpSpPr>
          <p:sp>
            <p:nvSpPr>
              <p:cNvPr id="167" name="等腰三角形 1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174031" y="1926781"/>
              <a:ext cx="841368" cy="1075952"/>
              <a:chOff x="1706250" y="910167"/>
              <a:chExt cx="1435732" cy="1836033"/>
            </a:xfrm>
          </p:grpSpPr>
          <p:sp>
            <p:nvSpPr>
              <p:cNvPr id="163" name="等腰三角形 1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266324" y="2064908"/>
              <a:ext cx="841368" cy="1075952"/>
              <a:chOff x="1706250" y="910167"/>
              <a:chExt cx="1435732" cy="1836033"/>
            </a:xfrm>
          </p:grpSpPr>
          <p:sp>
            <p:nvSpPr>
              <p:cNvPr id="159" name="等腰三角形 1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339799" y="2213900"/>
              <a:ext cx="841368" cy="1075952"/>
              <a:chOff x="1706250" y="910167"/>
              <a:chExt cx="1435732" cy="1836033"/>
            </a:xfrm>
          </p:grpSpPr>
          <p:sp>
            <p:nvSpPr>
              <p:cNvPr id="155" name="等腰三角形 1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393198" y="2371208"/>
              <a:ext cx="841368" cy="1075952"/>
              <a:chOff x="1706250" y="910167"/>
              <a:chExt cx="1435732" cy="1836033"/>
            </a:xfrm>
          </p:grpSpPr>
          <p:sp>
            <p:nvSpPr>
              <p:cNvPr id="151" name="等腰三角形 1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3425607" y="2534140"/>
              <a:ext cx="841368" cy="1075952"/>
              <a:chOff x="1706250" y="910167"/>
              <a:chExt cx="1435732" cy="1836033"/>
            </a:xfrm>
          </p:grpSpPr>
          <p:sp>
            <p:nvSpPr>
              <p:cNvPr id="147" name="等腰三角形 14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3436472" y="2699908"/>
              <a:ext cx="841368" cy="1075952"/>
              <a:chOff x="1706250" y="910167"/>
              <a:chExt cx="1435732" cy="1836033"/>
            </a:xfrm>
          </p:grpSpPr>
          <p:sp>
            <p:nvSpPr>
              <p:cNvPr id="143" name="等腰三角形 14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3425607" y="2865676"/>
              <a:ext cx="841368" cy="1075952"/>
              <a:chOff x="1706250" y="910167"/>
              <a:chExt cx="1435732" cy="1836033"/>
            </a:xfrm>
          </p:grpSpPr>
          <p:sp>
            <p:nvSpPr>
              <p:cNvPr id="139" name="等腰三角形 1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3393198" y="3028609"/>
              <a:ext cx="841368" cy="1075952"/>
              <a:chOff x="1706250" y="910167"/>
              <a:chExt cx="1435732" cy="1836033"/>
            </a:xfrm>
          </p:grpSpPr>
          <p:sp>
            <p:nvSpPr>
              <p:cNvPr id="135" name="等腰三角形 1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3339799" y="3185916"/>
              <a:ext cx="841368" cy="1075952"/>
              <a:chOff x="1706250" y="910167"/>
              <a:chExt cx="1435732" cy="1836033"/>
            </a:xfrm>
          </p:grpSpPr>
          <p:sp>
            <p:nvSpPr>
              <p:cNvPr id="131" name="等腰三角形 1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3266324" y="3334908"/>
              <a:ext cx="841368" cy="1075952"/>
              <a:chOff x="1706250" y="910167"/>
              <a:chExt cx="1435732" cy="1836033"/>
            </a:xfrm>
          </p:grpSpPr>
          <p:sp>
            <p:nvSpPr>
              <p:cNvPr id="127" name="等腰三角形 1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3174031" y="3473035"/>
              <a:ext cx="841368" cy="1075952"/>
              <a:chOff x="1706250" y="910167"/>
              <a:chExt cx="1435732" cy="1836033"/>
            </a:xfrm>
          </p:grpSpPr>
          <p:sp>
            <p:nvSpPr>
              <p:cNvPr id="123" name="等腰三角形 1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3064498" y="3597934"/>
              <a:ext cx="841368" cy="1075952"/>
              <a:chOff x="1706250" y="910167"/>
              <a:chExt cx="1435732" cy="1836033"/>
            </a:xfrm>
          </p:grpSpPr>
          <p:sp>
            <p:nvSpPr>
              <p:cNvPr id="119" name="等腰三角形 1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939599" y="3707467"/>
              <a:ext cx="841368" cy="1075952"/>
              <a:chOff x="1706250" y="910167"/>
              <a:chExt cx="1435732" cy="1836033"/>
            </a:xfrm>
          </p:grpSpPr>
          <p:sp>
            <p:nvSpPr>
              <p:cNvPr id="115" name="等腰三角形 1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2801472" y="3799760"/>
              <a:ext cx="841368" cy="1075952"/>
              <a:chOff x="1706250" y="910167"/>
              <a:chExt cx="1435732" cy="1836033"/>
            </a:xfrm>
          </p:grpSpPr>
          <p:sp>
            <p:nvSpPr>
              <p:cNvPr id="111" name="等腰三角形 1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2652480" y="3873235"/>
              <a:ext cx="841368" cy="1075952"/>
              <a:chOff x="1706250" y="910167"/>
              <a:chExt cx="1435732" cy="1836033"/>
            </a:xfrm>
          </p:grpSpPr>
          <p:sp>
            <p:nvSpPr>
              <p:cNvPr id="107" name="等腰三角形 1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2495172" y="3926634"/>
              <a:ext cx="841368" cy="1075952"/>
              <a:chOff x="1706250" y="910167"/>
              <a:chExt cx="1435732" cy="1836033"/>
            </a:xfrm>
          </p:grpSpPr>
          <p:sp>
            <p:nvSpPr>
              <p:cNvPr id="103" name="等腰三角形 1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2332240" y="3959043"/>
              <a:ext cx="841368" cy="1075952"/>
              <a:chOff x="1706250" y="910167"/>
              <a:chExt cx="1435732" cy="1836033"/>
            </a:xfrm>
          </p:grpSpPr>
          <p:sp>
            <p:nvSpPr>
              <p:cNvPr id="99" name="等腰三角形 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2166472" y="3969908"/>
              <a:ext cx="841368" cy="1075952"/>
              <a:chOff x="1706250" y="910167"/>
              <a:chExt cx="1435732" cy="1836033"/>
            </a:xfrm>
          </p:grpSpPr>
          <p:sp>
            <p:nvSpPr>
              <p:cNvPr id="95" name="等腰三角形 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2000704" y="3959043"/>
              <a:ext cx="841368" cy="1075952"/>
              <a:chOff x="1706250" y="910167"/>
              <a:chExt cx="1435732" cy="1836033"/>
            </a:xfrm>
          </p:grpSpPr>
          <p:sp>
            <p:nvSpPr>
              <p:cNvPr id="91" name="等腰三角形 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837772" y="3926634"/>
              <a:ext cx="841368" cy="1075952"/>
              <a:chOff x="1706250" y="910167"/>
              <a:chExt cx="1435732" cy="1836033"/>
            </a:xfrm>
          </p:grpSpPr>
          <p:sp>
            <p:nvSpPr>
              <p:cNvPr id="87" name="等腰三角形 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680464" y="3873235"/>
              <a:ext cx="841368" cy="1075952"/>
              <a:chOff x="1706250" y="910167"/>
              <a:chExt cx="1435732" cy="1836033"/>
            </a:xfrm>
          </p:grpSpPr>
          <p:sp>
            <p:nvSpPr>
              <p:cNvPr id="83" name="等腰三角形 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531472" y="3799760"/>
              <a:ext cx="841368" cy="1075952"/>
              <a:chOff x="1706250" y="910167"/>
              <a:chExt cx="1435732" cy="1836033"/>
            </a:xfrm>
          </p:grpSpPr>
          <p:sp>
            <p:nvSpPr>
              <p:cNvPr id="79" name="等腰三角形 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393345" y="3707467"/>
              <a:ext cx="841368" cy="1075952"/>
              <a:chOff x="1706250" y="910167"/>
              <a:chExt cx="1435732" cy="1836033"/>
            </a:xfrm>
          </p:grpSpPr>
          <p:sp>
            <p:nvSpPr>
              <p:cNvPr id="75" name="等腰三角形 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268446" y="3597934"/>
              <a:ext cx="841368" cy="1075952"/>
              <a:chOff x="1706250" y="910167"/>
              <a:chExt cx="1435732" cy="1836033"/>
            </a:xfrm>
          </p:grpSpPr>
          <p:sp>
            <p:nvSpPr>
              <p:cNvPr id="71" name="等腰三角形 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158913" y="3473035"/>
              <a:ext cx="841368" cy="1075952"/>
              <a:chOff x="1706250" y="910167"/>
              <a:chExt cx="1435732" cy="1836033"/>
            </a:xfrm>
          </p:grpSpPr>
          <p:sp>
            <p:nvSpPr>
              <p:cNvPr id="67" name="等腰三角形 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1066620" y="3334908"/>
              <a:ext cx="841368" cy="1075952"/>
              <a:chOff x="1706250" y="910167"/>
              <a:chExt cx="1435732" cy="1836033"/>
            </a:xfrm>
          </p:grpSpPr>
          <p:sp>
            <p:nvSpPr>
              <p:cNvPr id="63" name="等腰三角形 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993145" y="3185916"/>
              <a:ext cx="841368" cy="1075952"/>
              <a:chOff x="1706250" y="910167"/>
              <a:chExt cx="1435732" cy="1836033"/>
            </a:xfrm>
          </p:grpSpPr>
          <p:sp>
            <p:nvSpPr>
              <p:cNvPr id="59" name="等腰三角形 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p:nvGrpSpPr>
          <p:grpSpPr>
            <a:xfrm>
              <a:off x="939746" y="3028609"/>
              <a:ext cx="841368" cy="1075952"/>
              <a:chOff x="1706250" y="910167"/>
              <a:chExt cx="1435732" cy="1836033"/>
            </a:xfrm>
          </p:grpSpPr>
          <p:sp>
            <p:nvSpPr>
              <p:cNvPr id="55" name="等腰三角形 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907337" y="2865676"/>
              <a:ext cx="841368" cy="1075952"/>
              <a:chOff x="1706250" y="910167"/>
              <a:chExt cx="1435732" cy="1836033"/>
            </a:xfrm>
          </p:grpSpPr>
          <p:sp>
            <p:nvSpPr>
              <p:cNvPr id="51" name="等腰三角形 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43" name="椭圆 242"/>
          <p:cNvSpPr/>
          <p:nvPr userDrawn="1"/>
        </p:nvSpPr>
        <p:spPr>
          <a:xfrm>
            <a:off x="2298847" y="2058270"/>
            <a:ext cx="2748046" cy="27480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文本占位符 244"/>
          <p:cNvSpPr>
            <a:spLocks noGrp="1"/>
          </p:cNvSpPr>
          <p:nvPr>
            <p:ph type="body" sz="quarter" idx="10"/>
          </p:nvPr>
        </p:nvSpPr>
        <p:spPr>
          <a:xfrm>
            <a:off x="2898775" y="2797175"/>
            <a:ext cx="1533525" cy="1344613"/>
          </a:xfrm>
          <a:prstGeom prst="rect">
            <a:avLst/>
          </a:prstGeom>
        </p:spPr>
        <p:txBody>
          <a:bodyPr/>
          <a:lstStyle>
            <a:lvl1pPr marL="0" indent="0">
              <a:buNone/>
              <a:defRPr/>
            </a:lvl1pPr>
          </a:lstStyle>
          <a:p>
            <a:pPr lvl="0"/>
            <a:endParaRPr lang="zh-CN" altLang="en-US" dirty="0"/>
          </a:p>
        </p:txBody>
      </p:sp>
      <p:sp>
        <p:nvSpPr>
          <p:cNvPr id="246" name="椭圆 245"/>
          <p:cNvSpPr/>
          <p:nvPr userDrawn="1"/>
        </p:nvSpPr>
        <p:spPr>
          <a:xfrm>
            <a:off x="6743053" y="2300853"/>
            <a:ext cx="211754" cy="2117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7" name="椭圆 246"/>
          <p:cNvSpPr/>
          <p:nvPr userDrawn="1"/>
        </p:nvSpPr>
        <p:spPr>
          <a:xfrm>
            <a:off x="6743053" y="2994026"/>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bg1">
                    <a:lumMod val="75000"/>
                  </a:schemeClr>
                </a:solidFill>
              </a:ln>
              <a:cs typeface="+mn-ea"/>
              <a:sym typeface="+mn-lt"/>
            </a:endParaRPr>
          </a:p>
        </p:txBody>
      </p:sp>
      <p:sp>
        <p:nvSpPr>
          <p:cNvPr id="248" name="椭圆 247"/>
          <p:cNvSpPr/>
          <p:nvPr userDrawn="1"/>
        </p:nvSpPr>
        <p:spPr>
          <a:xfrm>
            <a:off x="6743053" y="3687199"/>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9" name="椭圆 248"/>
          <p:cNvSpPr/>
          <p:nvPr userDrawn="1"/>
        </p:nvSpPr>
        <p:spPr>
          <a:xfrm>
            <a:off x="6743053" y="4380372"/>
            <a:ext cx="211754" cy="2117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5" name="文本占位符 251"/>
          <p:cNvSpPr>
            <a:spLocks noGrp="1"/>
          </p:cNvSpPr>
          <p:nvPr>
            <p:ph type="body" sz="quarter" idx="11"/>
          </p:nvPr>
        </p:nvSpPr>
        <p:spPr>
          <a:xfrm>
            <a:off x="7280709" y="2238914"/>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6" name="文本占位符 251"/>
          <p:cNvSpPr>
            <a:spLocks noGrp="1"/>
          </p:cNvSpPr>
          <p:nvPr>
            <p:ph type="body" sz="quarter" idx="12"/>
          </p:nvPr>
        </p:nvSpPr>
        <p:spPr>
          <a:xfrm>
            <a:off x="7280709" y="2915854"/>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7" name="文本占位符 251"/>
          <p:cNvSpPr>
            <a:spLocks noGrp="1"/>
          </p:cNvSpPr>
          <p:nvPr>
            <p:ph type="body" sz="quarter" idx="13"/>
          </p:nvPr>
        </p:nvSpPr>
        <p:spPr>
          <a:xfrm>
            <a:off x="7280709" y="3620539"/>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8" name="文本占位符 251"/>
          <p:cNvSpPr>
            <a:spLocks noGrp="1"/>
          </p:cNvSpPr>
          <p:nvPr>
            <p:ph type="body" sz="quarter" idx="14"/>
          </p:nvPr>
        </p:nvSpPr>
        <p:spPr>
          <a:xfrm>
            <a:off x="7280709" y="4292938"/>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Tree>
    <p:extLst>
      <p:ext uri="{BB962C8B-B14F-4D97-AF65-F5344CB8AC3E}">
        <p14:creationId xmlns:p14="http://schemas.microsoft.com/office/powerpoint/2010/main" val="1622322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1467630" y="880533"/>
            <a:ext cx="4512778" cy="4825852"/>
            <a:chOff x="896472" y="1429908"/>
            <a:chExt cx="3381368" cy="3615952"/>
          </a:xfrm>
        </p:grpSpPr>
        <p:grpSp>
          <p:nvGrpSpPr>
            <p:cNvPr id="3" name="组合 2"/>
            <p:cNvGrpSpPr/>
            <p:nvPr/>
          </p:nvGrpSpPr>
          <p:grpSpPr>
            <a:xfrm>
              <a:off x="896472" y="2699908"/>
              <a:ext cx="841368" cy="1075952"/>
              <a:chOff x="1706250" y="910167"/>
              <a:chExt cx="1435732" cy="1836033"/>
            </a:xfrm>
          </p:grpSpPr>
          <p:sp>
            <p:nvSpPr>
              <p:cNvPr id="239" name="等腰三角形 2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907337" y="2534140"/>
              <a:ext cx="841368" cy="1075952"/>
              <a:chOff x="1706250" y="910167"/>
              <a:chExt cx="1435732" cy="1836033"/>
            </a:xfrm>
          </p:grpSpPr>
          <p:sp>
            <p:nvSpPr>
              <p:cNvPr id="235" name="等腰三角形 2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939746" y="2371208"/>
              <a:ext cx="841368" cy="1075952"/>
              <a:chOff x="1706250" y="910167"/>
              <a:chExt cx="1435732" cy="1836033"/>
            </a:xfrm>
          </p:grpSpPr>
          <p:sp>
            <p:nvSpPr>
              <p:cNvPr id="231" name="等腰三角形 2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993145" y="2213900"/>
              <a:ext cx="841368" cy="1075952"/>
              <a:chOff x="1706250" y="910167"/>
              <a:chExt cx="1435732" cy="1836033"/>
            </a:xfrm>
          </p:grpSpPr>
          <p:sp>
            <p:nvSpPr>
              <p:cNvPr id="227" name="等腰三角形 2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1066620" y="2064908"/>
              <a:ext cx="841368" cy="1075952"/>
              <a:chOff x="1706250" y="910167"/>
              <a:chExt cx="1435732" cy="1836033"/>
            </a:xfrm>
          </p:grpSpPr>
          <p:sp>
            <p:nvSpPr>
              <p:cNvPr id="223" name="等腰三角形 2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158913" y="1926781"/>
              <a:ext cx="841368" cy="1075952"/>
              <a:chOff x="1706250" y="910167"/>
              <a:chExt cx="1435732" cy="1836033"/>
            </a:xfrm>
          </p:grpSpPr>
          <p:sp>
            <p:nvSpPr>
              <p:cNvPr id="219" name="等腰三角形 2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1268446" y="1801882"/>
              <a:ext cx="841368" cy="1075952"/>
              <a:chOff x="1706250" y="910167"/>
              <a:chExt cx="1435732" cy="1836033"/>
            </a:xfrm>
          </p:grpSpPr>
          <p:sp>
            <p:nvSpPr>
              <p:cNvPr id="215" name="等腰三角形 2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1393345" y="1692349"/>
              <a:ext cx="841368" cy="1075952"/>
              <a:chOff x="1706250" y="910167"/>
              <a:chExt cx="1435732" cy="1836033"/>
            </a:xfrm>
          </p:grpSpPr>
          <p:sp>
            <p:nvSpPr>
              <p:cNvPr id="211" name="等腰三角形 2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531472" y="1600056"/>
              <a:ext cx="841368" cy="1075952"/>
              <a:chOff x="1706250" y="910167"/>
              <a:chExt cx="1435732" cy="1836033"/>
            </a:xfrm>
          </p:grpSpPr>
          <p:sp>
            <p:nvSpPr>
              <p:cNvPr id="207" name="等腰三角形 2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680464" y="1526581"/>
              <a:ext cx="841368" cy="1075952"/>
              <a:chOff x="1706250" y="910167"/>
              <a:chExt cx="1435732" cy="1836033"/>
            </a:xfrm>
          </p:grpSpPr>
          <p:sp>
            <p:nvSpPr>
              <p:cNvPr id="203" name="等腰三角形 2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1837772" y="1473182"/>
              <a:ext cx="841368" cy="1075952"/>
              <a:chOff x="1706250" y="910167"/>
              <a:chExt cx="1435732" cy="1836033"/>
            </a:xfrm>
          </p:grpSpPr>
          <p:sp>
            <p:nvSpPr>
              <p:cNvPr id="199" name="等腰三角形 1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704" y="1440773"/>
              <a:ext cx="841368" cy="1075952"/>
              <a:chOff x="1706250" y="910167"/>
              <a:chExt cx="1435732" cy="1836033"/>
            </a:xfrm>
          </p:grpSpPr>
          <p:sp>
            <p:nvSpPr>
              <p:cNvPr id="195" name="等腰三角形 1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2166472" y="1429908"/>
              <a:ext cx="841368" cy="1075952"/>
              <a:chOff x="1706250" y="910167"/>
              <a:chExt cx="1435732" cy="1836033"/>
            </a:xfrm>
          </p:grpSpPr>
          <p:sp>
            <p:nvSpPr>
              <p:cNvPr id="191" name="等腰三角形 1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2332240" y="1440773"/>
              <a:ext cx="841368" cy="1075952"/>
              <a:chOff x="1706250" y="910167"/>
              <a:chExt cx="1435732" cy="1836033"/>
            </a:xfrm>
          </p:grpSpPr>
          <p:sp>
            <p:nvSpPr>
              <p:cNvPr id="187" name="等腰三角形 1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2495172" y="1473182"/>
              <a:ext cx="841368" cy="1075952"/>
              <a:chOff x="1706250" y="910167"/>
              <a:chExt cx="1435732" cy="1836033"/>
            </a:xfrm>
          </p:grpSpPr>
          <p:sp>
            <p:nvSpPr>
              <p:cNvPr id="183" name="等腰三角形 1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652480" y="1526581"/>
              <a:ext cx="841368" cy="1075952"/>
              <a:chOff x="1706250" y="910167"/>
              <a:chExt cx="1435732" cy="1836033"/>
            </a:xfrm>
          </p:grpSpPr>
          <p:sp>
            <p:nvSpPr>
              <p:cNvPr id="179" name="等腰三角形 1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2801472" y="1600056"/>
              <a:ext cx="841368" cy="1075952"/>
              <a:chOff x="1706250" y="910167"/>
              <a:chExt cx="1435732" cy="1836033"/>
            </a:xfrm>
          </p:grpSpPr>
          <p:sp>
            <p:nvSpPr>
              <p:cNvPr id="175" name="等腰三角形 1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2939599" y="1692349"/>
              <a:ext cx="841368" cy="1075952"/>
              <a:chOff x="1706250" y="910167"/>
              <a:chExt cx="1435732" cy="1836033"/>
            </a:xfrm>
          </p:grpSpPr>
          <p:sp>
            <p:nvSpPr>
              <p:cNvPr id="171" name="等腰三角形 1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3064498" y="1801882"/>
              <a:ext cx="841368" cy="1075952"/>
              <a:chOff x="1706250" y="910167"/>
              <a:chExt cx="1435732" cy="1836033"/>
            </a:xfrm>
          </p:grpSpPr>
          <p:sp>
            <p:nvSpPr>
              <p:cNvPr id="167" name="等腰三角形 1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174031" y="1926781"/>
              <a:ext cx="841368" cy="1075952"/>
              <a:chOff x="1706250" y="910167"/>
              <a:chExt cx="1435732" cy="1836033"/>
            </a:xfrm>
          </p:grpSpPr>
          <p:sp>
            <p:nvSpPr>
              <p:cNvPr id="163" name="等腰三角形 1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266324" y="2064908"/>
              <a:ext cx="841368" cy="1075952"/>
              <a:chOff x="1706250" y="910167"/>
              <a:chExt cx="1435732" cy="1836033"/>
            </a:xfrm>
          </p:grpSpPr>
          <p:sp>
            <p:nvSpPr>
              <p:cNvPr id="159" name="等腰三角形 1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339799" y="2213900"/>
              <a:ext cx="841368" cy="1075952"/>
              <a:chOff x="1706250" y="910167"/>
              <a:chExt cx="1435732" cy="1836033"/>
            </a:xfrm>
          </p:grpSpPr>
          <p:sp>
            <p:nvSpPr>
              <p:cNvPr id="155" name="等腰三角形 1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393198" y="2371208"/>
              <a:ext cx="841368" cy="1075952"/>
              <a:chOff x="1706250" y="910167"/>
              <a:chExt cx="1435732" cy="1836033"/>
            </a:xfrm>
          </p:grpSpPr>
          <p:sp>
            <p:nvSpPr>
              <p:cNvPr id="151" name="等腰三角形 1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3425607" y="2534140"/>
              <a:ext cx="841368" cy="1075952"/>
              <a:chOff x="1706250" y="910167"/>
              <a:chExt cx="1435732" cy="1836033"/>
            </a:xfrm>
          </p:grpSpPr>
          <p:sp>
            <p:nvSpPr>
              <p:cNvPr id="147" name="等腰三角形 14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3436472" y="2699908"/>
              <a:ext cx="841368" cy="1075952"/>
              <a:chOff x="1706250" y="910167"/>
              <a:chExt cx="1435732" cy="1836033"/>
            </a:xfrm>
          </p:grpSpPr>
          <p:sp>
            <p:nvSpPr>
              <p:cNvPr id="143" name="等腰三角形 14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3425607" y="2865676"/>
              <a:ext cx="841368" cy="1075952"/>
              <a:chOff x="1706250" y="910167"/>
              <a:chExt cx="1435732" cy="1836033"/>
            </a:xfrm>
          </p:grpSpPr>
          <p:sp>
            <p:nvSpPr>
              <p:cNvPr id="139" name="等腰三角形 1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3393198" y="3028609"/>
              <a:ext cx="841368" cy="1075952"/>
              <a:chOff x="1706250" y="910167"/>
              <a:chExt cx="1435732" cy="1836033"/>
            </a:xfrm>
          </p:grpSpPr>
          <p:sp>
            <p:nvSpPr>
              <p:cNvPr id="135" name="等腰三角形 1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3339799" y="3185916"/>
              <a:ext cx="841368" cy="1075952"/>
              <a:chOff x="1706250" y="910167"/>
              <a:chExt cx="1435732" cy="1836033"/>
            </a:xfrm>
          </p:grpSpPr>
          <p:sp>
            <p:nvSpPr>
              <p:cNvPr id="131" name="等腰三角形 1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3266324" y="3334908"/>
              <a:ext cx="841368" cy="1075952"/>
              <a:chOff x="1706250" y="910167"/>
              <a:chExt cx="1435732" cy="1836033"/>
            </a:xfrm>
          </p:grpSpPr>
          <p:sp>
            <p:nvSpPr>
              <p:cNvPr id="127" name="等腰三角形 1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3174031" y="3473035"/>
              <a:ext cx="841368" cy="1075952"/>
              <a:chOff x="1706250" y="910167"/>
              <a:chExt cx="1435732" cy="1836033"/>
            </a:xfrm>
          </p:grpSpPr>
          <p:sp>
            <p:nvSpPr>
              <p:cNvPr id="123" name="等腰三角形 1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3064498" y="3597934"/>
              <a:ext cx="841368" cy="1075952"/>
              <a:chOff x="1706250" y="910167"/>
              <a:chExt cx="1435732" cy="1836033"/>
            </a:xfrm>
          </p:grpSpPr>
          <p:sp>
            <p:nvSpPr>
              <p:cNvPr id="119" name="等腰三角形 1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939599" y="3707467"/>
              <a:ext cx="841368" cy="1075952"/>
              <a:chOff x="1706250" y="910167"/>
              <a:chExt cx="1435732" cy="1836033"/>
            </a:xfrm>
          </p:grpSpPr>
          <p:sp>
            <p:nvSpPr>
              <p:cNvPr id="115" name="等腰三角形 1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2801472" y="3799760"/>
              <a:ext cx="841368" cy="1075952"/>
              <a:chOff x="1706250" y="910167"/>
              <a:chExt cx="1435732" cy="1836033"/>
            </a:xfrm>
          </p:grpSpPr>
          <p:sp>
            <p:nvSpPr>
              <p:cNvPr id="111" name="等腰三角形 1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2652480" y="3873235"/>
              <a:ext cx="841368" cy="1075952"/>
              <a:chOff x="1706250" y="910167"/>
              <a:chExt cx="1435732" cy="1836033"/>
            </a:xfrm>
          </p:grpSpPr>
          <p:sp>
            <p:nvSpPr>
              <p:cNvPr id="107" name="等腰三角形 1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2495172" y="3926634"/>
              <a:ext cx="841368" cy="1075952"/>
              <a:chOff x="1706250" y="910167"/>
              <a:chExt cx="1435732" cy="1836033"/>
            </a:xfrm>
          </p:grpSpPr>
          <p:sp>
            <p:nvSpPr>
              <p:cNvPr id="103" name="等腰三角形 1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2332240" y="3959043"/>
              <a:ext cx="841368" cy="1075952"/>
              <a:chOff x="1706250" y="910167"/>
              <a:chExt cx="1435732" cy="1836033"/>
            </a:xfrm>
          </p:grpSpPr>
          <p:sp>
            <p:nvSpPr>
              <p:cNvPr id="99" name="等腰三角形 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2166472" y="3969908"/>
              <a:ext cx="841368" cy="1075952"/>
              <a:chOff x="1706250" y="910167"/>
              <a:chExt cx="1435732" cy="1836033"/>
            </a:xfrm>
          </p:grpSpPr>
          <p:sp>
            <p:nvSpPr>
              <p:cNvPr id="95" name="等腰三角形 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2000704" y="3959043"/>
              <a:ext cx="841368" cy="1075952"/>
              <a:chOff x="1706250" y="910167"/>
              <a:chExt cx="1435732" cy="1836033"/>
            </a:xfrm>
          </p:grpSpPr>
          <p:sp>
            <p:nvSpPr>
              <p:cNvPr id="91" name="等腰三角形 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837772" y="3926634"/>
              <a:ext cx="841368" cy="1075952"/>
              <a:chOff x="1706250" y="910167"/>
              <a:chExt cx="1435732" cy="1836033"/>
            </a:xfrm>
          </p:grpSpPr>
          <p:sp>
            <p:nvSpPr>
              <p:cNvPr id="87" name="等腰三角形 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680464" y="3873235"/>
              <a:ext cx="841368" cy="1075952"/>
              <a:chOff x="1706250" y="910167"/>
              <a:chExt cx="1435732" cy="1836033"/>
            </a:xfrm>
          </p:grpSpPr>
          <p:sp>
            <p:nvSpPr>
              <p:cNvPr id="83" name="等腰三角形 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531472" y="3799760"/>
              <a:ext cx="841368" cy="1075952"/>
              <a:chOff x="1706250" y="910167"/>
              <a:chExt cx="1435732" cy="1836033"/>
            </a:xfrm>
          </p:grpSpPr>
          <p:sp>
            <p:nvSpPr>
              <p:cNvPr id="79" name="等腰三角形 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393345" y="3707467"/>
              <a:ext cx="841368" cy="1075952"/>
              <a:chOff x="1706250" y="910167"/>
              <a:chExt cx="1435732" cy="1836033"/>
            </a:xfrm>
          </p:grpSpPr>
          <p:sp>
            <p:nvSpPr>
              <p:cNvPr id="75" name="等腰三角形 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268446" y="3597934"/>
              <a:ext cx="841368" cy="1075952"/>
              <a:chOff x="1706250" y="910167"/>
              <a:chExt cx="1435732" cy="1836033"/>
            </a:xfrm>
          </p:grpSpPr>
          <p:sp>
            <p:nvSpPr>
              <p:cNvPr id="71" name="等腰三角形 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158913" y="3473035"/>
              <a:ext cx="841368" cy="1075952"/>
              <a:chOff x="1706250" y="910167"/>
              <a:chExt cx="1435732" cy="1836033"/>
            </a:xfrm>
          </p:grpSpPr>
          <p:sp>
            <p:nvSpPr>
              <p:cNvPr id="67" name="等腰三角形 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1066620" y="3334908"/>
              <a:ext cx="841368" cy="1075952"/>
              <a:chOff x="1706250" y="910167"/>
              <a:chExt cx="1435732" cy="1836033"/>
            </a:xfrm>
          </p:grpSpPr>
          <p:sp>
            <p:nvSpPr>
              <p:cNvPr id="63" name="等腰三角形 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993145" y="3185916"/>
              <a:ext cx="841368" cy="1075952"/>
              <a:chOff x="1706250" y="910167"/>
              <a:chExt cx="1435732" cy="1836033"/>
            </a:xfrm>
          </p:grpSpPr>
          <p:sp>
            <p:nvSpPr>
              <p:cNvPr id="59" name="等腰三角形 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p:nvGrpSpPr>
          <p:grpSpPr>
            <a:xfrm>
              <a:off x="939746" y="3028609"/>
              <a:ext cx="841368" cy="1075952"/>
              <a:chOff x="1706250" y="910167"/>
              <a:chExt cx="1435732" cy="1836033"/>
            </a:xfrm>
          </p:grpSpPr>
          <p:sp>
            <p:nvSpPr>
              <p:cNvPr id="55" name="等腰三角形 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907337" y="2865676"/>
              <a:ext cx="841368" cy="1075952"/>
              <a:chOff x="1706250" y="910167"/>
              <a:chExt cx="1435732" cy="1836033"/>
            </a:xfrm>
          </p:grpSpPr>
          <p:sp>
            <p:nvSpPr>
              <p:cNvPr id="51" name="等腰三角形 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43" name="椭圆 242"/>
          <p:cNvSpPr/>
          <p:nvPr userDrawn="1"/>
        </p:nvSpPr>
        <p:spPr>
          <a:xfrm>
            <a:off x="2298847" y="2058270"/>
            <a:ext cx="2748046" cy="27480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文本占位符 244"/>
          <p:cNvSpPr>
            <a:spLocks noGrp="1"/>
          </p:cNvSpPr>
          <p:nvPr>
            <p:ph type="body" sz="quarter" idx="10"/>
          </p:nvPr>
        </p:nvSpPr>
        <p:spPr>
          <a:xfrm>
            <a:off x="2898775" y="2797175"/>
            <a:ext cx="1533525" cy="1344613"/>
          </a:xfrm>
          <a:prstGeom prst="rect">
            <a:avLst/>
          </a:prstGeom>
        </p:spPr>
        <p:txBody>
          <a:bodyPr/>
          <a:lstStyle>
            <a:lvl1pPr marL="0" indent="0">
              <a:buNone/>
              <a:defRPr/>
            </a:lvl1pPr>
          </a:lstStyle>
          <a:p>
            <a:pPr lvl="0"/>
            <a:endParaRPr lang="zh-CN" altLang="en-US" dirty="0"/>
          </a:p>
        </p:txBody>
      </p:sp>
      <p:sp>
        <p:nvSpPr>
          <p:cNvPr id="246" name="椭圆 245"/>
          <p:cNvSpPr/>
          <p:nvPr userDrawn="1"/>
        </p:nvSpPr>
        <p:spPr>
          <a:xfrm>
            <a:off x="6743053" y="2009661"/>
            <a:ext cx="211754" cy="2117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7" name="椭圆 246"/>
          <p:cNvSpPr/>
          <p:nvPr userDrawn="1"/>
        </p:nvSpPr>
        <p:spPr>
          <a:xfrm>
            <a:off x="6743053" y="2702834"/>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bg1">
                    <a:lumMod val="75000"/>
                  </a:schemeClr>
                </a:solidFill>
              </a:ln>
              <a:cs typeface="+mn-ea"/>
              <a:sym typeface="+mn-lt"/>
            </a:endParaRPr>
          </a:p>
        </p:txBody>
      </p:sp>
      <p:sp>
        <p:nvSpPr>
          <p:cNvPr id="248" name="椭圆 247"/>
          <p:cNvSpPr/>
          <p:nvPr userDrawn="1"/>
        </p:nvSpPr>
        <p:spPr>
          <a:xfrm>
            <a:off x="6743053" y="3396007"/>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9" name="椭圆 248"/>
          <p:cNvSpPr/>
          <p:nvPr userDrawn="1"/>
        </p:nvSpPr>
        <p:spPr>
          <a:xfrm>
            <a:off x="6743053" y="4089180"/>
            <a:ext cx="211754" cy="2117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0" name="椭圆 249"/>
          <p:cNvSpPr/>
          <p:nvPr userDrawn="1"/>
        </p:nvSpPr>
        <p:spPr>
          <a:xfrm>
            <a:off x="6743053" y="4782353"/>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8" name="文本占位符 251"/>
          <p:cNvSpPr>
            <a:spLocks noGrp="1"/>
          </p:cNvSpPr>
          <p:nvPr>
            <p:ph type="body" sz="quarter" idx="11"/>
          </p:nvPr>
        </p:nvSpPr>
        <p:spPr>
          <a:xfrm>
            <a:off x="7280709" y="1962982"/>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59" name="文本占位符 251"/>
          <p:cNvSpPr>
            <a:spLocks noGrp="1"/>
          </p:cNvSpPr>
          <p:nvPr>
            <p:ph type="body" sz="quarter" idx="12"/>
          </p:nvPr>
        </p:nvSpPr>
        <p:spPr>
          <a:xfrm>
            <a:off x="7280709" y="2639922"/>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0" name="文本占位符 251"/>
          <p:cNvSpPr>
            <a:spLocks noGrp="1"/>
          </p:cNvSpPr>
          <p:nvPr>
            <p:ph type="body" sz="quarter" idx="13"/>
          </p:nvPr>
        </p:nvSpPr>
        <p:spPr>
          <a:xfrm>
            <a:off x="7280709" y="3344607"/>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1" name="文本占位符 251"/>
          <p:cNvSpPr>
            <a:spLocks noGrp="1"/>
          </p:cNvSpPr>
          <p:nvPr>
            <p:ph type="body" sz="quarter" idx="14"/>
          </p:nvPr>
        </p:nvSpPr>
        <p:spPr>
          <a:xfrm>
            <a:off x="7280709" y="4017006"/>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2" name="文本占位符 251"/>
          <p:cNvSpPr>
            <a:spLocks noGrp="1"/>
          </p:cNvSpPr>
          <p:nvPr>
            <p:ph type="body" sz="quarter" idx="15"/>
          </p:nvPr>
        </p:nvSpPr>
        <p:spPr>
          <a:xfrm>
            <a:off x="7280709" y="4675804"/>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Tree>
    <p:extLst>
      <p:ext uri="{BB962C8B-B14F-4D97-AF65-F5344CB8AC3E}">
        <p14:creationId xmlns:p14="http://schemas.microsoft.com/office/powerpoint/2010/main" val="30828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六项目录">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1467630" y="880533"/>
            <a:ext cx="4512778" cy="4825852"/>
            <a:chOff x="896472" y="1429908"/>
            <a:chExt cx="3381368" cy="3615952"/>
          </a:xfrm>
        </p:grpSpPr>
        <p:grpSp>
          <p:nvGrpSpPr>
            <p:cNvPr id="3" name="组合 2"/>
            <p:cNvGrpSpPr/>
            <p:nvPr/>
          </p:nvGrpSpPr>
          <p:grpSpPr>
            <a:xfrm>
              <a:off x="896472" y="2699908"/>
              <a:ext cx="841368" cy="1075952"/>
              <a:chOff x="1706250" y="910167"/>
              <a:chExt cx="1435732" cy="1836033"/>
            </a:xfrm>
          </p:grpSpPr>
          <p:sp>
            <p:nvSpPr>
              <p:cNvPr id="239" name="等腰三角形 2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907337" y="2534140"/>
              <a:ext cx="841368" cy="1075952"/>
              <a:chOff x="1706250" y="910167"/>
              <a:chExt cx="1435732" cy="1836033"/>
            </a:xfrm>
          </p:grpSpPr>
          <p:sp>
            <p:nvSpPr>
              <p:cNvPr id="235" name="等腰三角形 2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939746" y="2371208"/>
              <a:ext cx="841368" cy="1075952"/>
              <a:chOff x="1706250" y="910167"/>
              <a:chExt cx="1435732" cy="1836033"/>
            </a:xfrm>
          </p:grpSpPr>
          <p:sp>
            <p:nvSpPr>
              <p:cNvPr id="231" name="等腰三角形 2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993145" y="2213900"/>
              <a:ext cx="841368" cy="1075952"/>
              <a:chOff x="1706250" y="910167"/>
              <a:chExt cx="1435732" cy="1836033"/>
            </a:xfrm>
          </p:grpSpPr>
          <p:sp>
            <p:nvSpPr>
              <p:cNvPr id="227" name="等腰三角形 2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1066620" y="2064908"/>
              <a:ext cx="841368" cy="1075952"/>
              <a:chOff x="1706250" y="910167"/>
              <a:chExt cx="1435732" cy="1836033"/>
            </a:xfrm>
          </p:grpSpPr>
          <p:sp>
            <p:nvSpPr>
              <p:cNvPr id="223" name="等腰三角形 2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158913" y="1926781"/>
              <a:ext cx="841368" cy="1075952"/>
              <a:chOff x="1706250" y="910167"/>
              <a:chExt cx="1435732" cy="1836033"/>
            </a:xfrm>
          </p:grpSpPr>
          <p:sp>
            <p:nvSpPr>
              <p:cNvPr id="219" name="等腰三角形 2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1268446" y="1801882"/>
              <a:ext cx="841368" cy="1075952"/>
              <a:chOff x="1706250" y="910167"/>
              <a:chExt cx="1435732" cy="1836033"/>
            </a:xfrm>
          </p:grpSpPr>
          <p:sp>
            <p:nvSpPr>
              <p:cNvPr id="215" name="等腰三角形 2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1393345" y="1692349"/>
              <a:ext cx="841368" cy="1075952"/>
              <a:chOff x="1706250" y="910167"/>
              <a:chExt cx="1435732" cy="1836033"/>
            </a:xfrm>
          </p:grpSpPr>
          <p:sp>
            <p:nvSpPr>
              <p:cNvPr id="211" name="等腰三角形 2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531472" y="1600056"/>
              <a:ext cx="841368" cy="1075952"/>
              <a:chOff x="1706250" y="910167"/>
              <a:chExt cx="1435732" cy="1836033"/>
            </a:xfrm>
          </p:grpSpPr>
          <p:sp>
            <p:nvSpPr>
              <p:cNvPr id="207" name="等腰三角形 2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680464" y="1526581"/>
              <a:ext cx="841368" cy="1075952"/>
              <a:chOff x="1706250" y="910167"/>
              <a:chExt cx="1435732" cy="1836033"/>
            </a:xfrm>
          </p:grpSpPr>
          <p:sp>
            <p:nvSpPr>
              <p:cNvPr id="203" name="等腰三角形 2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1837772" y="1473182"/>
              <a:ext cx="841368" cy="1075952"/>
              <a:chOff x="1706250" y="910167"/>
              <a:chExt cx="1435732" cy="1836033"/>
            </a:xfrm>
          </p:grpSpPr>
          <p:sp>
            <p:nvSpPr>
              <p:cNvPr id="199" name="等腰三角形 1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704" y="1440773"/>
              <a:ext cx="841368" cy="1075952"/>
              <a:chOff x="1706250" y="910167"/>
              <a:chExt cx="1435732" cy="1836033"/>
            </a:xfrm>
          </p:grpSpPr>
          <p:sp>
            <p:nvSpPr>
              <p:cNvPr id="195" name="等腰三角形 1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2166472" y="1429908"/>
              <a:ext cx="841368" cy="1075952"/>
              <a:chOff x="1706250" y="910167"/>
              <a:chExt cx="1435732" cy="1836033"/>
            </a:xfrm>
          </p:grpSpPr>
          <p:sp>
            <p:nvSpPr>
              <p:cNvPr id="191" name="等腰三角形 1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2332240" y="1440773"/>
              <a:ext cx="841368" cy="1075952"/>
              <a:chOff x="1706250" y="910167"/>
              <a:chExt cx="1435732" cy="1836033"/>
            </a:xfrm>
          </p:grpSpPr>
          <p:sp>
            <p:nvSpPr>
              <p:cNvPr id="187" name="等腰三角形 1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2495172" y="1473182"/>
              <a:ext cx="841368" cy="1075952"/>
              <a:chOff x="1706250" y="910167"/>
              <a:chExt cx="1435732" cy="1836033"/>
            </a:xfrm>
          </p:grpSpPr>
          <p:sp>
            <p:nvSpPr>
              <p:cNvPr id="183" name="等腰三角形 1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652480" y="1526581"/>
              <a:ext cx="841368" cy="1075952"/>
              <a:chOff x="1706250" y="910167"/>
              <a:chExt cx="1435732" cy="1836033"/>
            </a:xfrm>
          </p:grpSpPr>
          <p:sp>
            <p:nvSpPr>
              <p:cNvPr id="179" name="等腰三角形 1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2801472" y="1600056"/>
              <a:ext cx="841368" cy="1075952"/>
              <a:chOff x="1706250" y="910167"/>
              <a:chExt cx="1435732" cy="1836033"/>
            </a:xfrm>
          </p:grpSpPr>
          <p:sp>
            <p:nvSpPr>
              <p:cNvPr id="175" name="等腰三角形 1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2939599" y="1692349"/>
              <a:ext cx="841368" cy="1075952"/>
              <a:chOff x="1706250" y="910167"/>
              <a:chExt cx="1435732" cy="1836033"/>
            </a:xfrm>
          </p:grpSpPr>
          <p:sp>
            <p:nvSpPr>
              <p:cNvPr id="171" name="等腰三角形 1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3064498" y="1801882"/>
              <a:ext cx="841368" cy="1075952"/>
              <a:chOff x="1706250" y="910167"/>
              <a:chExt cx="1435732" cy="1836033"/>
            </a:xfrm>
          </p:grpSpPr>
          <p:sp>
            <p:nvSpPr>
              <p:cNvPr id="167" name="等腰三角形 1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174031" y="1926781"/>
              <a:ext cx="841368" cy="1075952"/>
              <a:chOff x="1706250" y="910167"/>
              <a:chExt cx="1435732" cy="1836033"/>
            </a:xfrm>
          </p:grpSpPr>
          <p:sp>
            <p:nvSpPr>
              <p:cNvPr id="163" name="等腰三角形 1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266324" y="2064908"/>
              <a:ext cx="841368" cy="1075952"/>
              <a:chOff x="1706250" y="910167"/>
              <a:chExt cx="1435732" cy="1836033"/>
            </a:xfrm>
          </p:grpSpPr>
          <p:sp>
            <p:nvSpPr>
              <p:cNvPr id="159" name="等腰三角形 1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339799" y="2213900"/>
              <a:ext cx="841368" cy="1075952"/>
              <a:chOff x="1706250" y="910167"/>
              <a:chExt cx="1435732" cy="1836033"/>
            </a:xfrm>
          </p:grpSpPr>
          <p:sp>
            <p:nvSpPr>
              <p:cNvPr id="155" name="等腰三角形 1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393198" y="2371208"/>
              <a:ext cx="841368" cy="1075952"/>
              <a:chOff x="1706250" y="910167"/>
              <a:chExt cx="1435732" cy="1836033"/>
            </a:xfrm>
          </p:grpSpPr>
          <p:sp>
            <p:nvSpPr>
              <p:cNvPr id="151" name="等腰三角形 1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3425607" y="2534140"/>
              <a:ext cx="841368" cy="1075952"/>
              <a:chOff x="1706250" y="910167"/>
              <a:chExt cx="1435732" cy="1836033"/>
            </a:xfrm>
          </p:grpSpPr>
          <p:sp>
            <p:nvSpPr>
              <p:cNvPr id="147" name="等腰三角形 14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3436472" y="2699908"/>
              <a:ext cx="841368" cy="1075952"/>
              <a:chOff x="1706250" y="910167"/>
              <a:chExt cx="1435732" cy="1836033"/>
            </a:xfrm>
          </p:grpSpPr>
          <p:sp>
            <p:nvSpPr>
              <p:cNvPr id="143" name="等腰三角形 14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3425607" y="2865676"/>
              <a:ext cx="841368" cy="1075952"/>
              <a:chOff x="1706250" y="910167"/>
              <a:chExt cx="1435732" cy="1836033"/>
            </a:xfrm>
          </p:grpSpPr>
          <p:sp>
            <p:nvSpPr>
              <p:cNvPr id="139" name="等腰三角形 13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3393198" y="3028609"/>
              <a:ext cx="841368" cy="1075952"/>
              <a:chOff x="1706250" y="910167"/>
              <a:chExt cx="1435732" cy="1836033"/>
            </a:xfrm>
          </p:grpSpPr>
          <p:sp>
            <p:nvSpPr>
              <p:cNvPr id="135" name="等腰三角形 13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3339799" y="3185916"/>
              <a:ext cx="841368" cy="1075952"/>
              <a:chOff x="1706250" y="910167"/>
              <a:chExt cx="1435732" cy="1836033"/>
            </a:xfrm>
          </p:grpSpPr>
          <p:sp>
            <p:nvSpPr>
              <p:cNvPr id="131" name="等腰三角形 13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3266324" y="3334908"/>
              <a:ext cx="841368" cy="1075952"/>
              <a:chOff x="1706250" y="910167"/>
              <a:chExt cx="1435732" cy="1836033"/>
            </a:xfrm>
          </p:grpSpPr>
          <p:sp>
            <p:nvSpPr>
              <p:cNvPr id="127" name="等腰三角形 12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3174031" y="3473035"/>
              <a:ext cx="841368" cy="1075952"/>
              <a:chOff x="1706250" y="910167"/>
              <a:chExt cx="1435732" cy="1836033"/>
            </a:xfrm>
          </p:grpSpPr>
          <p:sp>
            <p:nvSpPr>
              <p:cNvPr id="123" name="等腰三角形 12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3064498" y="3597934"/>
              <a:ext cx="841368" cy="1075952"/>
              <a:chOff x="1706250" y="910167"/>
              <a:chExt cx="1435732" cy="1836033"/>
            </a:xfrm>
          </p:grpSpPr>
          <p:sp>
            <p:nvSpPr>
              <p:cNvPr id="119" name="等腰三角形 11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2939599" y="3707467"/>
              <a:ext cx="841368" cy="1075952"/>
              <a:chOff x="1706250" y="910167"/>
              <a:chExt cx="1435732" cy="1836033"/>
            </a:xfrm>
          </p:grpSpPr>
          <p:sp>
            <p:nvSpPr>
              <p:cNvPr id="115" name="等腰三角形 11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2801472" y="3799760"/>
              <a:ext cx="841368" cy="1075952"/>
              <a:chOff x="1706250" y="910167"/>
              <a:chExt cx="1435732" cy="1836033"/>
            </a:xfrm>
          </p:grpSpPr>
          <p:sp>
            <p:nvSpPr>
              <p:cNvPr id="111" name="等腰三角形 11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2652480" y="3873235"/>
              <a:ext cx="841368" cy="1075952"/>
              <a:chOff x="1706250" y="910167"/>
              <a:chExt cx="1435732" cy="1836033"/>
            </a:xfrm>
          </p:grpSpPr>
          <p:sp>
            <p:nvSpPr>
              <p:cNvPr id="107" name="等腰三角形 10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2495172" y="3926634"/>
              <a:ext cx="841368" cy="1075952"/>
              <a:chOff x="1706250" y="910167"/>
              <a:chExt cx="1435732" cy="1836033"/>
            </a:xfrm>
          </p:grpSpPr>
          <p:sp>
            <p:nvSpPr>
              <p:cNvPr id="103" name="等腰三角形 10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2332240" y="3959043"/>
              <a:ext cx="841368" cy="1075952"/>
              <a:chOff x="1706250" y="910167"/>
              <a:chExt cx="1435732" cy="1836033"/>
            </a:xfrm>
          </p:grpSpPr>
          <p:sp>
            <p:nvSpPr>
              <p:cNvPr id="99" name="等腰三角形 9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2166472" y="3969908"/>
              <a:ext cx="841368" cy="1075952"/>
              <a:chOff x="1706250" y="910167"/>
              <a:chExt cx="1435732" cy="1836033"/>
            </a:xfrm>
          </p:grpSpPr>
          <p:sp>
            <p:nvSpPr>
              <p:cNvPr id="95" name="等腰三角形 9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2000704" y="3959043"/>
              <a:ext cx="841368" cy="1075952"/>
              <a:chOff x="1706250" y="910167"/>
              <a:chExt cx="1435732" cy="1836033"/>
            </a:xfrm>
          </p:grpSpPr>
          <p:sp>
            <p:nvSpPr>
              <p:cNvPr id="91" name="等腰三角形 9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837772" y="3926634"/>
              <a:ext cx="841368" cy="1075952"/>
              <a:chOff x="1706250" y="910167"/>
              <a:chExt cx="1435732" cy="1836033"/>
            </a:xfrm>
          </p:grpSpPr>
          <p:sp>
            <p:nvSpPr>
              <p:cNvPr id="87" name="等腰三角形 8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680464" y="3873235"/>
              <a:ext cx="841368" cy="1075952"/>
              <a:chOff x="1706250" y="910167"/>
              <a:chExt cx="1435732" cy="1836033"/>
            </a:xfrm>
          </p:grpSpPr>
          <p:sp>
            <p:nvSpPr>
              <p:cNvPr id="83" name="等腰三角形 8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531472" y="3799760"/>
              <a:ext cx="841368" cy="1075952"/>
              <a:chOff x="1706250" y="910167"/>
              <a:chExt cx="1435732" cy="1836033"/>
            </a:xfrm>
          </p:grpSpPr>
          <p:sp>
            <p:nvSpPr>
              <p:cNvPr id="79" name="等腰三角形 7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393345" y="3707467"/>
              <a:ext cx="841368" cy="1075952"/>
              <a:chOff x="1706250" y="910167"/>
              <a:chExt cx="1435732" cy="1836033"/>
            </a:xfrm>
          </p:grpSpPr>
          <p:sp>
            <p:nvSpPr>
              <p:cNvPr id="75" name="等腰三角形 7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268446" y="3597934"/>
              <a:ext cx="841368" cy="1075952"/>
              <a:chOff x="1706250" y="910167"/>
              <a:chExt cx="1435732" cy="1836033"/>
            </a:xfrm>
          </p:grpSpPr>
          <p:sp>
            <p:nvSpPr>
              <p:cNvPr id="71" name="等腰三角形 7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158913" y="3473035"/>
              <a:ext cx="841368" cy="1075952"/>
              <a:chOff x="1706250" y="910167"/>
              <a:chExt cx="1435732" cy="1836033"/>
            </a:xfrm>
          </p:grpSpPr>
          <p:sp>
            <p:nvSpPr>
              <p:cNvPr id="67" name="等腰三角形 66"/>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1066620" y="3334908"/>
              <a:ext cx="841368" cy="1075952"/>
              <a:chOff x="1706250" y="910167"/>
              <a:chExt cx="1435732" cy="1836033"/>
            </a:xfrm>
          </p:grpSpPr>
          <p:sp>
            <p:nvSpPr>
              <p:cNvPr id="63" name="等腰三角形 62"/>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993145" y="3185916"/>
              <a:ext cx="841368" cy="1075952"/>
              <a:chOff x="1706250" y="910167"/>
              <a:chExt cx="1435732" cy="1836033"/>
            </a:xfrm>
          </p:grpSpPr>
          <p:sp>
            <p:nvSpPr>
              <p:cNvPr id="59" name="等腰三角形 58"/>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p:nvGrpSpPr>
          <p:grpSpPr>
            <a:xfrm>
              <a:off x="939746" y="3028609"/>
              <a:ext cx="841368" cy="1075952"/>
              <a:chOff x="1706250" y="910167"/>
              <a:chExt cx="1435732" cy="1836033"/>
            </a:xfrm>
          </p:grpSpPr>
          <p:sp>
            <p:nvSpPr>
              <p:cNvPr id="55" name="等腰三角形 54"/>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907337" y="2865676"/>
              <a:ext cx="841368" cy="1075952"/>
              <a:chOff x="1706250" y="910167"/>
              <a:chExt cx="1435732" cy="1836033"/>
            </a:xfrm>
          </p:grpSpPr>
          <p:sp>
            <p:nvSpPr>
              <p:cNvPr id="51" name="等腰三角形 50"/>
              <p:cNvSpPr/>
              <p:nvPr/>
            </p:nvSpPr>
            <p:spPr>
              <a:xfrm>
                <a:off x="1785450" y="956733"/>
                <a:ext cx="1334833" cy="1710267"/>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flipV="1">
                <a:off x="2406300" y="910167"/>
                <a:ext cx="93132" cy="9313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flipH="1" flipV="1">
                <a:off x="1706250" y="2587800"/>
                <a:ext cx="158400" cy="1584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flipV="1">
                <a:off x="3088424" y="2649848"/>
                <a:ext cx="53558" cy="5355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43" name="椭圆 242"/>
          <p:cNvSpPr/>
          <p:nvPr userDrawn="1"/>
        </p:nvSpPr>
        <p:spPr>
          <a:xfrm>
            <a:off x="2298847" y="2058270"/>
            <a:ext cx="2748046" cy="27480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文本占位符 244"/>
          <p:cNvSpPr>
            <a:spLocks noGrp="1"/>
          </p:cNvSpPr>
          <p:nvPr>
            <p:ph type="body" sz="quarter" idx="10"/>
          </p:nvPr>
        </p:nvSpPr>
        <p:spPr>
          <a:xfrm>
            <a:off x="2898775" y="2797175"/>
            <a:ext cx="1533525" cy="1344613"/>
          </a:xfrm>
          <a:prstGeom prst="rect">
            <a:avLst/>
          </a:prstGeom>
        </p:spPr>
        <p:txBody>
          <a:bodyPr/>
          <a:lstStyle>
            <a:lvl1pPr marL="0" indent="0">
              <a:buNone/>
              <a:defRPr/>
            </a:lvl1pPr>
          </a:lstStyle>
          <a:p>
            <a:pPr lvl="0"/>
            <a:endParaRPr lang="zh-CN" altLang="en-US" dirty="0"/>
          </a:p>
        </p:txBody>
      </p:sp>
      <p:sp>
        <p:nvSpPr>
          <p:cNvPr id="246" name="椭圆 245"/>
          <p:cNvSpPr/>
          <p:nvPr userDrawn="1"/>
        </p:nvSpPr>
        <p:spPr>
          <a:xfrm>
            <a:off x="6743053" y="1656429"/>
            <a:ext cx="211754" cy="2117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7" name="椭圆 246"/>
          <p:cNvSpPr/>
          <p:nvPr userDrawn="1"/>
        </p:nvSpPr>
        <p:spPr>
          <a:xfrm>
            <a:off x="6743053" y="2349602"/>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bg1">
                    <a:lumMod val="75000"/>
                  </a:schemeClr>
                </a:solidFill>
              </a:ln>
              <a:cs typeface="+mn-ea"/>
              <a:sym typeface="+mn-lt"/>
            </a:endParaRPr>
          </a:p>
        </p:txBody>
      </p:sp>
      <p:sp>
        <p:nvSpPr>
          <p:cNvPr id="248" name="椭圆 247"/>
          <p:cNvSpPr/>
          <p:nvPr userDrawn="1"/>
        </p:nvSpPr>
        <p:spPr>
          <a:xfrm>
            <a:off x="6743053" y="3042775"/>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9" name="椭圆 248"/>
          <p:cNvSpPr/>
          <p:nvPr userDrawn="1"/>
        </p:nvSpPr>
        <p:spPr>
          <a:xfrm>
            <a:off x="6743053" y="3735948"/>
            <a:ext cx="211754" cy="2117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0" name="椭圆 249"/>
          <p:cNvSpPr/>
          <p:nvPr userDrawn="1"/>
        </p:nvSpPr>
        <p:spPr>
          <a:xfrm>
            <a:off x="6743053" y="4429121"/>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1" name="椭圆 250"/>
          <p:cNvSpPr/>
          <p:nvPr userDrawn="1"/>
        </p:nvSpPr>
        <p:spPr>
          <a:xfrm>
            <a:off x="6743053" y="5122293"/>
            <a:ext cx="211754" cy="211754"/>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8" name="文本占位符 251"/>
          <p:cNvSpPr>
            <a:spLocks noGrp="1"/>
          </p:cNvSpPr>
          <p:nvPr>
            <p:ph type="body" sz="quarter" idx="11"/>
          </p:nvPr>
        </p:nvSpPr>
        <p:spPr>
          <a:xfrm>
            <a:off x="7280709" y="1610100"/>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59" name="文本占位符 251"/>
          <p:cNvSpPr>
            <a:spLocks noGrp="1"/>
          </p:cNvSpPr>
          <p:nvPr>
            <p:ph type="body" sz="quarter" idx="12"/>
          </p:nvPr>
        </p:nvSpPr>
        <p:spPr>
          <a:xfrm>
            <a:off x="7280709" y="2299551"/>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0" name="文本占位符 251"/>
          <p:cNvSpPr>
            <a:spLocks noGrp="1"/>
          </p:cNvSpPr>
          <p:nvPr>
            <p:ph type="body" sz="quarter" idx="13"/>
          </p:nvPr>
        </p:nvSpPr>
        <p:spPr>
          <a:xfrm>
            <a:off x="7280709" y="2989002"/>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1" name="文本占位符 251"/>
          <p:cNvSpPr>
            <a:spLocks noGrp="1"/>
          </p:cNvSpPr>
          <p:nvPr>
            <p:ph type="body" sz="quarter" idx="14"/>
          </p:nvPr>
        </p:nvSpPr>
        <p:spPr>
          <a:xfrm>
            <a:off x="7280709" y="3678453"/>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2" name="文本占位符 251"/>
          <p:cNvSpPr>
            <a:spLocks noGrp="1"/>
          </p:cNvSpPr>
          <p:nvPr>
            <p:ph type="body" sz="quarter" idx="15"/>
          </p:nvPr>
        </p:nvSpPr>
        <p:spPr>
          <a:xfrm>
            <a:off x="7280709" y="5057354"/>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
        <p:nvSpPr>
          <p:cNvPr id="263" name="文本占位符 251"/>
          <p:cNvSpPr>
            <a:spLocks noGrp="1"/>
          </p:cNvSpPr>
          <p:nvPr>
            <p:ph type="body" sz="quarter" idx="16"/>
          </p:nvPr>
        </p:nvSpPr>
        <p:spPr>
          <a:xfrm>
            <a:off x="7280709" y="4367904"/>
            <a:ext cx="2016760" cy="341632"/>
          </a:xfrm>
          <a:prstGeom prst="rect">
            <a:avLst/>
          </a:prstGeom>
        </p:spPr>
        <p:txBody>
          <a:bodyPr wrap="square">
            <a:spAutoFit/>
          </a:bodyPr>
          <a:lstStyle>
            <a:lvl1pPr marL="0" indent="0">
              <a:buNone/>
              <a:defRPr lang="zh-CN" altLang="en-US" sz="1800" smtClean="0">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defTabSz="914377"/>
            <a:endParaRPr lang="zh-CN" altLang="en-US" dirty="0"/>
          </a:p>
        </p:txBody>
      </p:sp>
    </p:spTree>
    <p:extLst>
      <p:ext uri="{BB962C8B-B14F-4D97-AF65-F5344CB8AC3E}">
        <p14:creationId xmlns:p14="http://schemas.microsoft.com/office/powerpoint/2010/main" val="1001711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srcRect t="868" b="92817"/>
          <a:stretch/>
        </p:blipFill>
        <p:spPr>
          <a:xfrm>
            <a:off x="3208866" y="541868"/>
            <a:ext cx="5774268" cy="5774264"/>
          </a:xfrm>
          <a:prstGeom prst="rect">
            <a:avLst/>
          </a:prstGeom>
        </p:spPr>
      </p:pic>
      <p:sp>
        <p:nvSpPr>
          <p:cNvPr id="6" name="文本占位符 5"/>
          <p:cNvSpPr>
            <a:spLocks noGrp="1"/>
          </p:cNvSpPr>
          <p:nvPr>
            <p:ph type="body" sz="quarter" idx="11"/>
          </p:nvPr>
        </p:nvSpPr>
        <p:spPr>
          <a:xfrm>
            <a:off x="4385865" y="2980266"/>
            <a:ext cx="3420269" cy="897467"/>
          </a:xfrm>
          <a:prstGeom prst="rect">
            <a:avLst/>
          </a:prstGeom>
          <a:ln>
            <a:noFill/>
          </a:ln>
        </p:spPr>
        <p:txBody>
          <a:bodyPr/>
          <a:lstStyle>
            <a:lvl1pPr marL="0" indent="0" algn="ctr">
              <a:buNone/>
              <a:defRPr sz="6000" b="1">
                <a:ln w="6350">
                  <a:solidFill>
                    <a:schemeClr val="tx1">
                      <a:lumMod val="75000"/>
                      <a:lumOff val="25000"/>
                    </a:schemeClr>
                  </a:solidFill>
                </a:ln>
                <a:solidFill>
                  <a:schemeClr val="accent1"/>
                </a:solidFill>
              </a:defRPr>
            </a:lvl1pPr>
          </a:lstStyle>
          <a:p>
            <a:pPr lvl="0"/>
            <a:endParaRPr lang="zh-CN" altLang="en-US" dirty="0"/>
          </a:p>
        </p:txBody>
      </p:sp>
    </p:spTree>
    <p:extLst>
      <p:ext uri="{BB962C8B-B14F-4D97-AF65-F5344CB8AC3E}">
        <p14:creationId xmlns:p14="http://schemas.microsoft.com/office/powerpoint/2010/main" val="188637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p:cNvSpPr/>
          <p:nvPr userDrawn="1"/>
        </p:nvSpPr>
        <p:spPr>
          <a:xfrm>
            <a:off x="762000" y="0"/>
            <a:ext cx="5079999" cy="54186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文本占位符 5"/>
          <p:cNvSpPr>
            <a:spLocks noGrp="1"/>
          </p:cNvSpPr>
          <p:nvPr>
            <p:ph type="body" sz="quarter" idx="10"/>
          </p:nvPr>
        </p:nvSpPr>
        <p:spPr>
          <a:xfrm>
            <a:off x="833967" y="51718"/>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solidFill>
                  <a:schemeClr val="accent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1632621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1">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srcRect l="2266" t="29452" r="25122" b="10679"/>
          <a:stretch/>
        </p:blipFill>
        <p:spPr>
          <a:xfrm>
            <a:off x="9152467" y="-1"/>
            <a:ext cx="3039533" cy="3132667"/>
          </a:xfrm>
          <a:prstGeom prst="rect">
            <a:avLst/>
          </a:prstGeom>
        </p:spPr>
      </p:pic>
      <p:sp>
        <p:nvSpPr>
          <p:cNvPr id="3" name="矩形 2"/>
          <p:cNvSpPr/>
          <p:nvPr userDrawn="1"/>
        </p:nvSpPr>
        <p:spPr>
          <a:xfrm>
            <a:off x="762000" y="0"/>
            <a:ext cx="5079999" cy="541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文本占位符 5"/>
          <p:cNvSpPr>
            <a:spLocks noGrp="1"/>
          </p:cNvSpPr>
          <p:nvPr>
            <p:ph type="body" sz="quarter" idx="10"/>
          </p:nvPr>
        </p:nvSpPr>
        <p:spPr>
          <a:xfrm>
            <a:off x="833967" y="40216"/>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1755470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2">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srcRect t="868" r="50000" b="92817"/>
          <a:stretch/>
        </p:blipFill>
        <p:spPr>
          <a:xfrm>
            <a:off x="8970432" y="207434"/>
            <a:ext cx="3221568" cy="6443132"/>
          </a:xfrm>
          <a:prstGeom prst="rect">
            <a:avLst/>
          </a:prstGeom>
        </p:spPr>
      </p:pic>
      <p:sp>
        <p:nvSpPr>
          <p:cNvPr id="6" name="矩形 5"/>
          <p:cNvSpPr/>
          <p:nvPr userDrawn="1"/>
        </p:nvSpPr>
        <p:spPr>
          <a:xfrm>
            <a:off x="762000" y="0"/>
            <a:ext cx="5079999" cy="5418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文本占位符 5"/>
          <p:cNvSpPr>
            <a:spLocks noGrp="1"/>
          </p:cNvSpPr>
          <p:nvPr>
            <p:ph type="body" sz="quarter" idx="10"/>
          </p:nvPr>
        </p:nvSpPr>
        <p:spPr>
          <a:xfrm>
            <a:off x="833967" y="40216"/>
            <a:ext cx="3424766" cy="46143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zh-CN" altLang="en-US" sz="2800" b="1" dirty="0"/>
          </a:p>
        </p:txBody>
      </p:sp>
    </p:spTree>
    <p:extLst>
      <p:ext uri="{BB962C8B-B14F-4D97-AF65-F5344CB8AC3E}">
        <p14:creationId xmlns:p14="http://schemas.microsoft.com/office/powerpoint/2010/main" val="1899120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92" r:id="rId3"/>
    <p:sldLayoutId id="2147483693" r:id="rId4"/>
    <p:sldLayoutId id="2147483694" r:id="rId5"/>
    <p:sldLayoutId id="2147483684" r:id="rId6"/>
    <p:sldLayoutId id="2147483662" r:id="rId7"/>
    <p:sldLayoutId id="2147483687" r:id="rId8"/>
    <p:sldLayoutId id="2147483688" r:id="rId9"/>
    <p:sldLayoutId id="2147483689" r:id="rId10"/>
    <p:sldLayoutId id="2147483690" r:id="rId11"/>
    <p:sldLayoutId id="2147483691" r:id="rId12"/>
    <p:sldLayoutId id="214748368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087259"/>
      </p:ext>
    </p:extLst>
  </p:cSld>
  <p:clrMap bg1="lt1" tx1="dk1" bg2="lt2" tx2="dk2" accent1="accent1" accent2="accent2" accent3="accent3" accent4="accent4" accent5="accent5" accent6="accent6" hlink="hlink" folHlink="folHlink"/>
  <p:sldLayoutIdLst>
    <p:sldLayoutId id="2147483680" r:id="rId1"/>
    <p:sldLayoutId id="2147483685"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openxmlformats.org/officeDocument/2006/relationships/image" Target="../media/image12.wmf"/><Relationship Id="rId3" Type="http://schemas.openxmlformats.org/officeDocument/2006/relationships/notesSlide" Target="../notesSlides/notesSlide3.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1.wmf"/><Relationship Id="rId5" Type="http://schemas.openxmlformats.org/officeDocument/2006/relationships/oleObject" Target="../embeddings/oleObject1.bin"/><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notesSlide" Target="../notesSlides/notesSlide4.xml"/><Relationship Id="rId7"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16.png"/><Relationship Id="rId5" Type="http://schemas.openxmlformats.org/officeDocument/2006/relationships/image" Target="../media/image11.wmf"/><Relationship Id="rId4" Type="http://schemas.openxmlformats.org/officeDocument/2006/relationships/oleObject" Target="../embeddings/oleObject3.bin"/><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solidFill>
                  <a:schemeClr val="tx1">
                    <a:lumMod val="85000"/>
                    <a:lumOff val="15000"/>
                  </a:schemeClr>
                </a:solidFill>
                <a:cs typeface="+mn-ea"/>
                <a:sym typeface="+mn-lt"/>
              </a:rPr>
              <a:t>Probabilistic Matrix Factorization</a:t>
            </a:r>
          </a:p>
        </p:txBody>
      </p:sp>
      <p:sp>
        <p:nvSpPr>
          <p:cNvPr id="3" name="文本占位符 2"/>
          <p:cNvSpPr>
            <a:spLocks noGrp="1"/>
          </p:cNvSpPr>
          <p:nvPr>
            <p:ph type="body" sz="quarter" idx="11"/>
          </p:nvPr>
        </p:nvSpPr>
        <p:spPr/>
        <p:txBody>
          <a:bodyPr/>
          <a:lstStyle/>
          <a:p>
            <a:r>
              <a:rPr lang="zh-CN" altLang="en-US" dirty="0">
                <a:latin typeface="+mn-lt"/>
                <a:cs typeface="+mn-ea"/>
                <a:sym typeface="+mn-lt"/>
              </a:rPr>
              <a:t>指导老师：李建国 陈洁敏</a:t>
            </a:r>
            <a:r>
              <a:rPr lang="en-US" altLang="zh-CN" dirty="0">
                <a:latin typeface="+mn-lt"/>
                <a:cs typeface="+mn-ea"/>
                <a:sym typeface="+mn-lt"/>
              </a:rPr>
              <a:t>  </a:t>
            </a:r>
            <a:r>
              <a:rPr lang="zh-CN" altLang="en-US" dirty="0">
                <a:latin typeface="+mn-lt"/>
                <a:cs typeface="+mn-ea"/>
                <a:sym typeface="+mn-lt"/>
              </a:rPr>
              <a:t>报告人：付海林</a:t>
            </a:r>
            <a:endParaRPr lang="en-US" altLang="zh-CN" dirty="0">
              <a:latin typeface="+mn-lt"/>
              <a:cs typeface="+mn-ea"/>
              <a:sym typeface="+mn-lt"/>
            </a:endParaRPr>
          </a:p>
        </p:txBody>
      </p:sp>
      <p:sp>
        <p:nvSpPr>
          <p:cNvPr id="4" name="文本占位符 3"/>
          <p:cNvSpPr>
            <a:spLocks noGrp="1"/>
          </p:cNvSpPr>
          <p:nvPr>
            <p:ph type="body" sz="quarter" idx="12"/>
          </p:nvPr>
        </p:nvSpPr>
        <p:spPr/>
        <p:txBody>
          <a:bodyPr/>
          <a:lstStyle/>
          <a:p>
            <a:endParaRPr lang="en-US" altLang="zh-CN" dirty="0">
              <a:latin typeface="+mn-lt"/>
              <a:cs typeface="+mn-ea"/>
              <a:sym typeface="+mn-lt"/>
            </a:endParaRPr>
          </a:p>
        </p:txBody>
      </p:sp>
    </p:spTree>
    <p:extLst>
      <p:ext uri="{BB962C8B-B14F-4D97-AF65-F5344CB8AC3E}">
        <p14:creationId xmlns:p14="http://schemas.microsoft.com/office/powerpoint/2010/main" val="1184687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论文结构</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sp>
        <p:nvSpPr>
          <p:cNvPr id="17" name="矩形 16"/>
          <p:cNvSpPr/>
          <p:nvPr/>
        </p:nvSpPr>
        <p:spPr>
          <a:xfrm rot="20846530">
            <a:off x="1412740" y="3480003"/>
            <a:ext cx="2236510" cy="400110"/>
          </a:xfrm>
          <a:prstGeom prst="rect">
            <a:avLst/>
          </a:prstGeom>
        </p:spPr>
        <p:txBody>
          <a:bodyPr wrap="none">
            <a:spAutoFit/>
          </a:bodyPr>
          <a:lstStyle/>
          <a:p>
            <a:pPr algn="ctr" defTabSz="609585"/>
            <a:r>
              <a:rPr lang="zh-CN" altLang="en-US" sz="2000" b="1" dirty="0">
                <a:solidFill>
                  <a:schemeClr val="bg1"/>
                </a:solidFill>
                <a:cs typeface="+mn-ea"/>
                <a:sym typeface="+mn-lt"/>
              </a:rPr>
              <a:t>点击此处添加标题</a:t>
            </a:r>
          </a:p>
        </p:txBody>
      </p:sp>
      <p:sp>
        <p:nvSpPr>
          <p:cNvPr id="18" name="矩形 17"/>
          <p:cNvSpPr/>
          <p:nvPr/>
        </p:nvSpPr>
        <p:spPr>
          <a:xfrm rot="20846530">
            <a:off x="1292513" y="3830440"/>
            <a:ext cx="2580325" cy="1492716"/>
          </a:xfrm>
          <a:prstGeom prst="rect">
            <a:avLst/>
          </a:prstGeom>
        </p:spPr>
        <p:txBody>
          <a:bodyPr wrap="square">
            <a:spAutoFit/>
          </a:bodyPr>
          <a:lstStyle/>
          <a:p>
            <a:pPr algn="just" defTabSz="609585">
              <a:lnSpc>
                <a:spcPct val="130000"/>
              </a:lnSpc>
            </a:pPr>
            <a:r>
              <a:rPr lang="zh-CN" altLang="en-US" sz="1400" dirty="0">
                <a:solidFill>
                  <a:schemeClr val="bg1"/>
                </a:solidFill>
                <a:cs typeface="+mn-ea"/>
                <a:sym typeface="+mn-lt"/>
              </a:rPr>
              <a:t>标题数字等都可以通过点击和重新输入进行更改，顶部“开始”面板中可以对字体、字号、颜色、行距等进行修改。建议正文</a:t>
            </a:r>
            <a:r>
              <a:rPr lang="en-US" altLang="zh-CN" sz="1400" dirty="0">
                <a:solidFill>
                  <a:schemeClr val="bg1"/>
                </a:solidFill>
                <a:cs typeface="+mn-ea"/>
                <a:sym typeface="+mn-lt"/>
              </a:rPr>
              <a:t>8-14</a:t>
            </a:r>
            <a:r>
              <a:rPr lang="zh-CN" altLang="en-US" sz="1400" dirty="0">
                <a:solidFill>
                  <a:schemeClr val="bg1"/>
                </a:solidFill>
                <a:cs typeface="+mn-ea"/>
                <a:sym typeface="+mn-lt"/>
              </a:rPr>
              <a:t>号字，</a:t>
            </a:r>
            <a:r>
              <a:rPr lang="en-US" altLang="zh-CN" sz="1400" dirty="0">
                <a:solidFill>
                  <a:schemeClr val="bg1"/>
                </a:solidFill>
                <a:cs typeface="+mn-ea"/>
                <a:sym typeface="+mn-lt"/>
              </a:rPr>
              <a:t>1.3</a:t>
            </a:r>
            <a:r>
              <a:rPr lang="zh-CN" altLang="en-US" sz="1400" dirty="0">
                <a:solidFill>
                  <a:schemeClr val="bg1"/>
                </a:solidFill>
                <a:cs typeface="+mn-ea"/>
                <a:sym typeface="+mn-lt"/>
              </a:rPr>
              <a:t>倍字间距。</a:t>
            </a:r>
          </a:p>
        </p:txBody>
      </p:sp>
      <p:sp>
        <p:nvSpPr>
          <p:cNvPr id="19" name="椭圆 18"/>
          <p:cNvSpPr/>
          <p:nvPr/>
        </p:nvSpPr>
        <p:spPr>
          <a:xfrm rot="20846530">
            <a:off x="1230271" y="3840338"/>
            <a:ext cx="211754" cy="2117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矩形 19"/>
          <p:cNvSpPr/>
          <p:nvPr/>
        </p:nvSpPr>
        <p:spPr>
          <a:xfrm rot="20846530">
            <a:off x="8526092" y="1599906"/>
            <a:ext cx="2236510" cy="400110"/>
          </a:xfrm>
          <a:prstGeom prst="rect">
            <a:avLst/>
          </a:prstGeom>
        </p:spPr>
        <p:txBody>
          <a:bodyPr wrap="none">
            <a:spAutoFit/>
          </a:bodyPr>
          <a:lstStyle/>
          <a:p>
            <a:pPr algn="ctr" defTabSz="609585"/>
            <a:r>
              <a:rPr lang="zh-CN" altLang="en-US" sz="2000" b="1" dirty="0">
                <a:solidFill>
                  <a:schemeClr val="bg1"/>
                </a:solidFill>
                <a:cs typeface="+mn-ea"/>
                <a:sym typeface="+mn-lt"/>
              </a:rPr>
              <a:t>点击此处添加标题</a:t>
            </a:r>
          </a:p>
        </p:txBody>
      </p:sp>
      <p:sp>
        <p:nvSpPr>
          <p:cNvPr id="21" name="矩形 20"/>
          <p:cNvSpPr/>
          <p:nvPr/>
        </p:nvSpPr>
        <p:spPr>
          <a:xfrm rot="20846530">
            <a:off x="8405865" y="1950343"/>
            <a:ext cx="2580325" cy="1492716"/>
          </a:xfrm>
          <a:prstGeom prst="rect">
            <a:avLst/>
          </a:prstGeom>
        </p:spPr>
        <p:txBody>
          <a:bodyPr wrap="square">
            <a:spAutoFit/>
          </a:bodyPr>
          <a:lstStyle/>
          <a:p>
            <a:pPr algn="just" defTabSz="609585">
              <a:lnSpc>
                <a:spcPct val="130000"/>
              </a:lnSpc>
            </a:pPr>
            <a:r>
              <a:rPr lang="zh-CN" altLang="en-US" sz="1400" dirty="0">
                <a:solidFill>
                  <a:schemeClr val="bg1"/>
                </a:solidFill>
                <a:cs typeface="+mn-ea"/>
                <a:sym typeface="+mn-lt"/>
              </a:rPr>
              <a:t>标题数字等都可以通过点击和重新输入进行更改，顶部“开始”面板中可以对字体、字号、颜色、行距等进行修改。建议正文</a:t>
            </a:r>
            <a:r>
              <a:rPr lang="en-US" altLang="zh-CN" sz="1400" dirty="0">
                <a:solidFill>
                  <a:schemeClr val="bg1"/>
                </a:solidFill>
                <a:cs typeface="+mn-ea"/>
                <a:sym typeface="+mn-lt"/>
              </a:rPr>
              <a:t>8-14</a:t>
            </a:r>
            <a:r>
              <a:rPr lang="zh-CN" altLang="en-US" sz="1400" dirty="0">
                <a:solidFill>
                  <a:schemeClr val="bg1"/>
                </a:solidFill>
                <a:cs typeface="+mn-ea"/>
                <a:sym typeface="+mn-lt"/>
              </a:rPr>
              <a:t>号字，</a:t>
            </a:r>
            <a:r>
              <a:rPr lang="en-US" altLang="zh-CN" sz="1400" dirty="0">
                <a:solidFill>
                  <a:schemeClr val="bg1"/>
                </a:solidFill>
                <a:cs typeface="+mn-ea"/>
                <a:sym typeface="+mn-lt"/>
              </a:rPr>
              <a:t>1.3</a:t>
            </a:r>
            <a:r>
              <a:rPr lang="zh-CN" altLang="en-US" sz="1400" dirty="0">
                <a:solidFill>
                  <a:schemeClr val="bg1"/>
                </a:solidFill>
                <a:cs typeface="+mn-ea"/>
                <a:sym typeface="+mn-lt"/>
              </a:rPr>
              <a:t>倍字间距。</a:t>
            </a:r>
          </a:p>
        </p:txBody>
      </p:sp>
      <p:sp>
        <p:nvSpPr>
          <p:cNvPr id="22" name="椭圆 21"/>
          <p:cNvSpPr/>
          <p:nvPr/>
        </p:nvSpPr>
        <p:spPr>
          <a:xfrm rot="20846530">
            <a:off x="8343623" y="1960241"/>
            <a:ext cx="211754" cy="2117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2760678" y="1241659"/>
            <a:ext cx="6631701" cy="4265908"/>
            <a:chOff x="2760678" y="1241659"/>
            <a:chExt cx="6631701" cy="4265908"/>
          </a:xfrm>
        </p:grpSpPr>
        <p:grpSp>
          <p:nvGrpSpPr>
            <p:cNvPr id="16" name="组合 15"/>
            <p:cNvGrpSpPr/>
            <p:nvPr/>
          </p:nvGrpSpPr>
          <p:grpSpPr>
            <a:xfrm>
              <a:off x="2760678" y="1241659"/>
              <a:ext cx="6631701" cy="4265908"/>
              <a:chOff x="-454420" y="1050962"/>
              <a:chExt cx="7224609" cy="4647301"/>
            </a:xfrm>
          </p:grpSpPr>
          <p:sp>
            <p:nvSpPr>
              <p:cNvPr id="5" name="五边形 4"/>
              <p:cNvSpPr/>
              <p:nvPr/>
            </p:nvSpPr>
            <p:spPr>
              <a:xfrm rot="20902312" flipH="1" flipV="1">
                <a:off x="-454420" y="2095396"/>
                <a:ext cx="2502876" cy="90215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五边形 5"/>
              <p:cNvSpPr/>
              <p:nvPr/>
            </p:nvSpPr>
            <p:spPr>
              <a:xfrm rot="20902312">
                <a:off x="4310176" y="3913855"/>
                <a:ext cx="2460013" cy="90215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平行四边形 6"/>
              <p:cNvSpPr/>
              <p:nvPr/>
            </p:nvSpPr>
            <p:spPr>
              <a:xfrm>
                <a:off x="1295911" y="3374613"/>
                <a:ext cx="3953930" cy="1250073"/>
              </a:xfrm>
              <a:prstGeom prst="parallelogram">
                <a:avLst>
                  <a:gd name="adj" fmla="val 94157"/>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平行四边形 7"/>
              <p:cNvSpPr/>
              <p:nvPr/>
            </p:nvSpPr>
            <p:spPr>
              <a:xfrm>
                <a:off x="1295912" y="2334662"/>
                <a:ext cx="3953930" cy="1250073"/>
              </a:xfrm>
              <a:prstGeom prst="parallelogram">
                <a:avLst>
                  <a:gd name="adj" fmla="val 94157"/>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等腰三角形 11"/>
              <p:cNvSpPr/>
              <p:nvPr/>
            </p:nvSpPr>
            <p:spPr>
              <a:xfrm rot="10129552">
                <a:off x="4380764" y="4617103"/>
                <a:ext cx="907686" cy="381000"/>
              </a:xfrm>
              <a:prstGeom prst="triangle">
                <a:avLst>
                  <a:gd name="adj" fmla="val 1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等腰三角形 12"/>
              <p:cNvSpPr/>
              <p:nvPr/>
            </p:nvSpPr>
            <p:spPr>
              <a:xfrm rot="10129552" flipH="1" flipV="1">
                <a:off x="1078763" y="1947130"/>
                <a:ext cx="907686" cy="381000"/>
              </a:xfrm>
              <a:prstGeom prst="triangle">
                <a:avLst>
                  <a:gd name="adj" fmla="val 1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4" name="图片 13"/>
              <p:cNvPicPr>
                <a:picLocks noChangeAspect="1"/>
              </p:cNvPicPr>
              <p:nvPr/>
            </p:nvPicPr>
            <p:blipFill rotWithShape="1">
              <a:blip r:embed="rId4">
                <a:clrChange>
                  <a:clrFrom>
                    <a:srgbClr val="404040"/>
                  </a:clrFrom>
                  <a:clrTo>
                    <a:srgbClr val="404040">
                      <a:alpha val="0"/>
                    </a:srgbClr>
                  </a:clrTo>
                </a:clrChange>
              </a:blip>
              <a:srcRect t="868" b="92817"/>
              <a:stretch/>
            </p:blipFill>
            <p:spPr>
              <a:xfrm>
                <a:off x="905078" y="1050962"/>
                <a:ext cx="4647304" cy="4647301"/>
              </a:xfrm>
              <a:prstGeom prst="rect">
                <a:avLst/>
              </a:prstGeom>
            </p:spPr>
          </p:pic>
          <p:sp>
            <p:nvSpPr>
              <p:cNvPr id="9" name="平行四边形 8"/>
              <p:cNvSpPr/>
              <p:nvPr/>
            </p:nvSpPr>
            <p:spPr>
              <a:xfrm rot="20902312">
                <a:off x="950296" y="2004132"/>
                <a:ext cx="4453467" cy="902150"/>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平行四边形 9"/>
              <p:cNvSpPr/>
              <p:nvPr/>
            </p:nvSpPr>
            <p:spPr>
              <a:xfrm rot="20902312">
                <a:off x="950295" y="3028599"/>
                <a:ext cx="4453467" cy="902150"/>
              </a:xfrm>
              <a:prstGeom prst="parallelogram">
                <a:avLst>
                  <a:gd name="adj" fmla="val 23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平行四边形 10"/>
              <p:cNvSpPr/>
              <p:nvPr/>
            </p:nvSpPr>
            <p:spPr>
              <a:xfrm rot="20902312">
                <a:off x="950295" y="4053068"/>
                <a:ext cx="4453467" cy="902150"/>
              </a:xfrm>
              <a:prstGeom prst="parallelogram">
                <a:avLst>
                  <a:gd name="adj" fmla="val 23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5" name="矩形 24"/>
            <p:cNvSpPr/>
            <p:nvPr/>
          </p:nvSpPr>
          <p:spPr>
            <a:xfrm rot="20922695">
              <a:off x="4362192" y="2244372"/>
              <a:ext cx="3467617" cy="584775"/>
            </a:xfrm>
            <a:prstGeom prst="rect">
              <a:avLst/>
            </a:prstGeom>
          </p:spPr>
          <p:txBody>
            <a:bodyPr wrap="none">
              <a:spAutoFit/>
            </a:bodyPr>
            <a:lstStyle/>
            <a:p>
              <a:pPr algn="ctr" defTabSz="609585"/>
              <a:r>
                <a:rPr lang="zh-CN" altLang="en-US" sz="3200" b="1" dirty="0">
                  <a:solidFill>
                    <a:schemeClr val="tx1">
                      <a:lumMod val="85000"/>
                      <a:lumOff val="15000"/>
                    </a:schemeClr>
                  </a:solidFill>
                  <a:cs typeface="+mn-ea"/>
                  <a:sym typeface="+mn-lt"/>
                </a:rPr>
                <a:t>点击此处添加标题</a:t>
              </a:r>
            </a:p>
          </p:txBody>
        </p:sp>
        <p:sp>
          <p:nvSpPr>
            <p:cNvPr id="26" name="矩形 25"/>
            <p:cNvSpPr/>
            <p:nvPr/>
          </p:nvSpPr>
          <p:spPr>
            <a:xfrm rot="20922695">
              <a:off x="4362192" y="3156494"/>
              <a:ext cx="3467617" cy="584775"/>
            </a:xfrm>
            <a:prstGeom prst="rect">
              <a:avLst/>
            </a:prstGeom>
          </p:spPr>
          <p:txBody>
            <a:bodyPr wrap="none">
              <a:spAutoFit/>
            </a:bodyPr>
            <a:lstStyle/>
            <a:p>
              <a:pPr algn="ctr" defTabSz="609585"/>
              <a:r>
                <a:rPr lang="zh-CN" altLang="en-US" sz="3200" b="1" dirty="0">
                  <a:solidFill>
                    <a:schemeClr val="tx1">
                      <a:lumMod val="85000"/>
                      <a:lumOff val="15000"/>
                    </a:schemeClr>
                  </a:solidFill>
                  <a:cs typeface="+mn-ea"/>
                  <a:sym typeface="+mn-lt"/>
                </a:rPr>
                <a:t>点击此处添加标题</a:t>
              </a:r>
            </a:p>
          </p:txBody>
        </p:sp>
        <p:sp>
          <p:nvSpPr>
            <p:cNvPr id="27" name="矩形 26"/>
            <p:cNvSpPr/>
            <p:nvPr/>
          </p:nvSpPr>
          <p:spPr>
            <a:xfrm rot="20922695">
              <a:off x="4362192" y="4115596"/>
              <a:ext cx="3467617" cy="584775"/>
            </a:xfrm>
            <a:prstGeom prst="rect">
              <a:avLst/>
            </a:prstGeom>
          </p:spPr>
          <p:txBody>
            <a:bodyPr wrap="none">
              <a:spAutoFit/>
            </a:bodyPr>
            <a:lstStyle/>
            <a:p>
              <a:pPr algn="ctr" defTabSz="609585"/>
              <a:r>
                <a:rPr lang="zh-CN" altLang="en-US" sz="3200" b="1" dirty="0">
                  <a:solidFill>
                    <a:schemeClr val="tx1">
                      <a:lumMod val="85000"/>
                      <a:lumOff val="15000"/>
                    </a:schemeClr>
                  </a:solidFill>
                  <a:cs typeface="+mn-ea"/>
                  <a:sym typeface="+mn-lt"/>
                </a:rPr>
                <a:t>点击此处添加标题</a:t>
              </a:r>
            </a:p>
          </p:txBody>
        </p:sp>
      </p:grpSp>
    </p:spTree>
    <p:extLst>
      <p:ext uri="{BB962C8B-B14F-4D97-AF65-F5344CB8AC3E}">
        <p14:creationId xmlns:p14="http://schemas.microsoft.com/office/powerpoint/2010/main" val="3569282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论文结构</a:t>
            </a:r>
          </a:p>
        </p:txBody>
      </p:sp>
      <p:grpSp>
        <p:nvGrpSpPr>
          <p:cNvPr id="9" name="组合 8"/>
          <p:cNvGrpSpPr/>
          <p:nvPr/>
        </p:nvGrpSpPr>
        <p:grpSpPr>
          <a:xfrm>
            <a:off x="3323965" y="3942883"/>
            <a:ext cx="5547518" cy="591395"/>
            <a:chOff x="3323965" y="3942883"/>
            <a:chExt cx="5547518" cy="591395"/>
          </a:xfrm>
        </p:grpSpPr>
        <p:cxnSp>
          <p:nvCxnSpPr>
            <p:cNvPr id="103" name="Elbow Connector 72"/>
            <p:cNvCxnSpPr/>
            <p:nvPr/>
          </p:nvCxnSpPr>
          <p:spPr>
            <a:xfrm rot="5400000" flipH="1" flipV="1">
              <a:off x="6091374" y="1754169"/>
              <a:ext cx="12700" cy="5547518"/>
            </a:xfrm>
            <a:prstGeom prst="bentConnector3">
              <a:avLst>
                <a:gd name="adj1" fmla="val 1800000"/>
              </a:avLst>
            </a:prstGeom>
            <a:noFill/>
            <a:ln w="1270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04" name="Straight Connector 73"/>
            <p:cNvCxnSpPr>
              <a:stCxn id="89" idx="4"/>
            </p:cNvCxnSpPr>
            <p:nvPr/>
          </p:nvCxnSpPr>
          <p:spPr>
            <a:xfrm>
              <a:off x="6096000" y="3942883"/>
              <a:ext cx="0" cy="352892"/>
            </a:xfrm>
            <a:prstGeom prst="line">
              <a:avLst/>
            </a:prstGeom>
            <a:noFill/>
            <a:ln w="12700">
              <a:solidFill>
                <a:schemeClr val="tx1"/>
              </a:solidFill>
            </a:ln>
            <a:effectLst/>
          </p:spPr>
          <p:style>
            <a:lnRef idx="1">
              <a:schemeClr val="accent1"/>
            </a:lnRef>
            <a:fillRef idx="3">
              <a:schemeClr val="accent1"/>
            </a:fillRef>
            <a:effectRef idx="2">
              <a:schemeClr val="accent1"/>
            </a:effectRef>
            <a:fontRef idx="minor">
              <a:schemeClr val="lt1"/>
            </a:fontRef>
          </p:style>
        </p:cxnSp>
      </p:grpSp>
      <p:grpSp>
        <p:nvGrpSpPr>
          <p:cNvPr id="8" name="组合 7"/>
          <p:cNvGrpSpPr/>
          <p:nvPr/>
        </p:nvGrpSpPr>
        <p:grpSpPr>
          <a:xfrm>
            <a:off x="4763356" y="1277595"/>
            <a:ext cx="2665288" cy="2665288"/>
            <a:chOff x="4763356" y="1277595"/>
            <a:chExt cx="2665288" cy="2665288"/>
          </a:xfrm>
        </p:grpSpPr>
        <p:sp>
          <p:nvSpPr>
            <p:cNvPr id="89" name="Oval 50"/>
            <p:cNvSpPr/>
            <p:nvPr/>
          </p:nvSpPr>
          <p:spPr>
            <a:xfrm>
              <a:off x="4763356" y="1277595"/>
              <a:ext cx="2665288" cy="2665288"/>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cs typeface="+mn-ea"/>
                <a:sym typeface="+mn-lt"/>
              </a:endParaRPr>
            </a:p>
          </p:txBody>
        </p:sp>
        <p:grpSp>
          <p:nvGrpSpPr>
            <p:cNvPr id="90" name="Group 51"/>
            <p:cNvGrpSpPr/>
            <p:nvPr/>
          </p:nvGrpSpPr>
          <p:grpSpPr>
            <a:xfrm>
              <a:off x="5152704" y="1384249"/>
              <a:ext cx="1876783" cy="2512804"/>
              <a:chOff x="3578894" y="932283"/>
              <a:chExt cx="2041163" cy="2732892"/>
            </a:xfrm>
          </p:grpSpPr>
          <p:sp>
            <p:nvSpPr>
              <p:cNvPr id="91" name="Arc 52"/>
              <p:cNvSpPr/>
              <p:nvPr/>
            </p:nvSpPr>
            <p:spPr>
              <a:xfrm rot="7200000">
                <a:off x="3578894" y="1251916"/>
                <a:ext cx="2041163" cy="2041163"/>
              </a:xfrm>
              <a:prstGeom prst="arc">
                <a:avLst>
                  <a:gd name="adj1" fmla="val 8709740"/>
                  <a:gd name="adj2" fmla="val 20385626"/>
                </a:avLst>
              </a:prstGeom>
              <a:ln w="307975">
                <a:solidFill>
                  <a:schemeClr val="accent1">
                    <a:lumMod val="20000"/>
                    <a:lumOff val="80000"/>
                  </a:schemeClr>
                </a:soli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rgbClr val="FFFFFF"/>
                  </a:solidFill>
                  <a:cs typeface="+mn-ea"/>
                  <a:sym typeface="+mn-lt"/>
                </a:endParaRPr>
              </a:p>
            </p:txBody>
          </p:sp>
          <p:sp>
            <p:nvSpPr>
              <p:cNvPr id="92" name="Arc 53"/>
              <p:cNvSpPr/>
              <p:nvPr/>
            </p:nvSpPr>
            <p:spPr>
              <a:xfrm>
                <a:off x="3578894" y="1251915"/>
                <a:ext cx="2041163" cy="2041163"/>
              </a:xfrm>
              <a:prstGeom prst="arc">
                <a:avLst>
                  <a:gd name="adj1" fmla="val 5589548"/>
                  <a:gd name="adj2" fmla="val 15840859"/>
                </a:avLst>
              </a:prstGeom>
              <a:ln w="307975">
                <a:gradFill flip="none" rotWithShape="1">
                  <a:gsLst>
                    <a:gs pos="65000">
                      <a:schemeClr val="accent1"/>
                    </a:gs>
                    <a:gs pos="100000">
                      <a:schemeClr val="accent1">
                        <a:lumMod val="75000"/>
                      </a:schemeClr>
                    </a:gs>
                  </a:gsLst>
                  <a:lin ang="12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FFFFFF"/>
                  </a:solidFill>
                  <a:cs typeface="+mn-ea"/>
                  <a:sym typeface="+mn-lt"/>
                </a:endParaRPr>
              </a:p>
            </p:txBody>
          </p:sp>
          <p:sp>
            <p:nvSpPr>
              <p:cNvPr id="93" name="Isosceles Triangle 61"/>
              <p:cNvSpPr/>
              <p:nvPr/>
            </p:nvSpPr>
            <p:spPr>
              <a:xfrm rot="5400000">
                <a:off x="4227698" y="1061378"/>
                <a:ext cx="754226" cy="4960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cs typeface="+mn-ea"/>
                  <a:sym typeface="+mn-lt"/>
                </a:endParaRPr>
              </a:p>
            </p:txBody>
          </p:sp>
          <p:sp>
            <p:nvSpPr>
              <p:cNvPr id="94" name="Isosceles Triangle 62"/>
              <p:cNvSpPr/>
              <p:nvPr/>
            </p:nvSpPr>
            <p:spPr>
              <a:xfrm rot="16200000">
                <a:off x="4086009" y="3040044"/>
                <a:ext cx="754226" cy="496035"/>
              </a:xfrm>
              <a:prstGeom prst="triangle">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cs typeface="+mn-ea"/>
                  <a:sym typeface="+mn-lt"/>
                </a:endParaRPr>
              </a:p>
            </p:txBody>
          </p:sp>
        </p:grpSp>
        <p:sp>
          <p:nvSpPr>
            <p:cNvPr id="118" name="矩形 117"/>
            <p:cNvSpPr/>
            <p:nvPr/>
          </p:nvSpPr>
          <p:spPr>
            <a:xfrm>
              <a:off x="5578489" y="2339949"/>
              <a:ext cx="1005403" cy="584775"/>
            </a:xfrm>
            <a:prstGeom prst="rect">
              <a:avLst/>
            </a:prstGeom>
          </p:spPr>
          <p:txBody>
            <a:bodyPr wrap="none">
              <a:spAutoFit/>
            </a:bodyPr>
            <a:lstStyle/>
            <a:p>
              <a:r>
                <a:rPr lang="zh-CN" altLang="en-US" sz="3200" b="1" dirty="0">
                  <a:solidFill>
                    <a:schemeClr val="bg1"/>
                  </a:solidFill>
                  <a:cs typeface="+mn-ea"/>
                  <a:sym typeface="+mn-lt"/>
                </a:rPr>
                <a:t>标题</a:t>
              </a:r>
            </a:p>
          </p:txBody>
        </p:sp>
      </p:grpSp>
      <p:grpSp>
        <p:nvGrpSpPr>
          <p:cNvPr id="5" name="组合 4"/>
          <p:cNvGrpSpPr/>
          <p:nvPr/>
        </p:nvGrpSpPr>
        <p:grpSpPr>
          <a:xfrm>
            <a:off x="7582412" y="2020877"/>
            <a:ext cx="3718148" cy="1152751"/>
            <a:chOff x="7582412" y="2020877"/>
            <a:chExt cx="3718148" cy="1152751"/>
          </a:xfrm>
        </p:grpSpPr>
        <p:sp>
          <p:nvSpPr>
            <p:cNvPr id="114" name="Oval 62"/>
            <p:cNvSpPr>
              <a:spLocks noChangeArrowheads="1"/>
            </p:cNvSpPr>
            <p:nvPr/>
          </p:nvSpPr>
          <p:spPr bwMode="auto">
            <a:xfrm>
              <a:off x="7582412" y="2242048"/>
              <a:ext cx="738739" cy="736380"/>
            </a:xfrm>
            <a:prstGeom prst="ellipse">
              <a:avLst/>
            </a:pr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115" name="组合 46"/>
            <p:cNvGrpSpPr/>
            <p:nvPr/>
          </p:nvGrpSpPr>
          <p:grpSpPr>
            <a:xfrm>
              <a:off x="7772120" y="2474137"/>
              <a:ext cx="364633" cy="280902"/>
              <a:chOff x="2486025" y="3619500"/>
              <a:chExt cx="1500188" cy="1155700"/>
            </a:xfrm>
            <a:solidFill>
              <a:schemeClr val="tx1">
                <a:lumMod val="75000"/>
                <a:lumOff val="25000"/>
              </a:schemeClr>
            </a:solidFill>
          </p:grpSpPr>
          <p:sp>
            <p:nvSpPr>
              <p:cNvPr id="116"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7"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19" name="矩形 118"/>
            <p:cNvSpPr/>
            <p:nvPr/>
          </p:nvSpPr>
          <p:spPr>
            <a:xfrm>
              <a:off x="8431691" y="2020877"/>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120" name="矩形 119"/>
            <p:cNvSpPr/>
            <p:nvPr/>
          </p:nvSpPr>
          <p:spPr>
            <a:xfrm>
              <a:off x="8433622" y="2361098"/>
              <a:ext cx="2866938" cy="812530"/>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grpSp>
        <p:nvGrpSpPr>
          <p:cNvPr id="4" name="组合 3"/>
          <p:cNvGrpSpPr/>
          <p:nvPr/>
        </p:nvGrpSpPr>
        <p:grpSpPr>
          <a:xfrm>
            <a:off x="815691" y="2020877"/>
            <a:ext cx="3793897" cy="1152751"/>
            <a:chOff x="815691" y="2020877"/>
            <a:chExt cx="3793897" cy="1152751"/>
          </a:xfrm>
        </p:grpSpPr>
        <p:sp>
          <p:nvSpPr>
            <p:cNvPr id="73" name="Oval 62"/>
            <p:cNvSpPr>
              <a:spLocks noChangeArrowheads="1"/>
            </p:cNvSpPr>
            <p:nvPr/>
          </p:nvSpPr>
          <p:spPr bwMode="auto">
            <a:xfrm>
              <a:off x="3870849" y="2242048"/>
              <a:ext cx="738739" cy="7363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111" name="组合 46"/>
            <p:cNvGrpSpPr/>
            <p:nvPr/>
          </p:nvGrpSpPr>
          <p:grpSpPr>
            <a:xfrm>
              <a:off x="4055248" y="2474137"/>
              <a:ext cx="364633" cy="280902"/>
              <a:chOff x="2486025" y="3619500"/>
              <a:chExt cx="1500188" cy="1155700"/>
            </a:xfrm>
            <a:solidFill>
              <a:schemeClr val="tx1">
                <a:lumMod val="75000"/>
                <a:lumOff val="25000"/>
              </a:schemeClr>
            </a:solidFill>
          </p:grpSpPr>
          <p:sp>
            <p:nvSpPr>
              <p:cNvPr id="112"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3"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21" name="矩形 120"/>
            <p:cNvSpPr/>
            <p:nvPr/>
          </p:nvSpPr>
          <p:spPr>
            <a:xfrm>
              <a:off x="1446119" y="2020877"/>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122" name="矩形 121"/>
            <p:cNvSpPr/>
            <p:nvPr/>
          </p:nvSpPr>
          <p:spPr>
            <a:xfrm>
              <a:off x="815691" y="2361098"/>
              <a:ext cx="2866938" cy="812530"/>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sp>
        <p:nvSpPr>
          <p:cNvPr id="123" name="矩形 122"/>
          <p:cNvSpPr/>
          <p:nvPr/>
        </p:nvSpPr>
        <p:spPr>
          <a:xfrm>
            <a:off x="1634724" y="4521578"/>
            <a:ext cx="3378481" cy="4229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85000"/>
                    <a:lumOff val="15000"/>
                  </a:schemeClr>
                </a:solidFill>
                <a:cs typeface="+mn-ea"/>
                <a:sym typeface="+mn-lt"/>
              </a:rPr>
              <a:t>Add TEXT</a:t>
            </a:r>
            <a:endParaRPr lang="zh-CN" altLang="en-US" dirty="0">
              <a:solidFill>
                <a:schemeClr val="tx1">
                  <a:lumMod val="85000"/>
                  <a:lumOff val="15000"/>
                </a:schemeClr>
              </a:solidFill>
              <a:cs typeface="+mn-ea"/>
              <a:sym typeface="+mn-lt"/>
            </a:endParaRPr>
          </a:p>
        </p:txBody>
      </p:sp>
      <p:sp>
        <p:nvSpPr>
          <p:cNvPr id="125" name="矩形 124"/>
          <p:cNvSpPr/>
          <p:nvPr/>
        </p:nvSpPr>
        <p:spPr>
          <a:xfrm>
            <a:off x="1634723" y="4952106"/>
            <a:ext cx="3378481" cy="812530"/>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
        <p:nvSpPr>
          <p:cNvPr id="124" name="矩形 123"/>
          <p:cNvSpPr/>
          <p:nvPr/>
        </p:nvSpPr>
        <p:spPr>
          <a:xfrm>
            <a:off x="7182242" y="4513956"/>
            <a:ext cx="3378481" cy="42295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85000"/>
                    <a:lumOff val="15000"/>
                  </a:schemeClr>
                </a:solidFill>
                <a:cs typeface="+mn-ea"/>
                <a:sym typeface="+mn-lt"/>
              </a:rPr>
              <a:t>Add TEXT</a:t>
            </a:r>
            <a:endParaRPr lang="zh-CN" altLang="en-US" dirty="0">
              <a:solidFill>
                <a:schemeClr val="tx1">
                  <a:lumMod val="85000"/>
                  <a:lumOff val="15000"/>
                </a:schemeClr>
              </a:solidFill>
              <a:cs typeface="+mn-ea"/>
              <a:sym typeface="+mn-lt"/>
            </a:endParaRPr>
          </a:p>
        </p:txBody>
      </p:sp>
      <p:sp>
        <p:nvSpPr>
          <p:cNvPr id="126" name="矩形 125"/>
          <p:cNvSpPr/>
          <p:nvPr/>
        </p:nvSpPr>
        <p:spPr>
          <a:xfrm>
            <a:off x="7182242" y="4952106"/>
            <a:ext cx="3378481" cy="812530"/>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Tree>
    <p:extLst>
      <p:ext uri="{BB962C8B-B14F-4D97-AF65-F5344CB8AC3E}">
        <p14:creationId xmlns:p14="http://schemas.microsoft.com/office/powerpoint/2010/main" val="350716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Three </a:t>
            </a:r>
            <a:r>
              <a:rPr lang="zh-CN" altLang="en-US" b="1" dirty="0">
                <a:cs typeface="+mn-ea"/>
                <a:sym typeface="+mn-lt"/>
              </a:rPr>
              <a:t>研究方法</a:t>
            </a:r>
          </a:p>
        </p:txBody>
      </p:sp>
      <p:grpSp>
        <p:nvGrpSpPr>
          <p:cNvPr id="6" name="组合 5"/>
          <p:cNvGrpSpPr/>
          <p:nvPr/>
        </p:nvGrpSpPr>
        <p:grpSpPr>
          <a:xfrm>
            <a:off x="6576482" y="-1071034"/>
            <a:ext cx="9014554" cy="9000067"/>
            <a:chOff x="6576482" y="-1071034"/>
            <a:chExt cx="9014554" cy="9000067"/>
          </a:xfrm>
        </p:grpSpPr>
        <p:grpSp>
          <p:nvGrpSpPr>
            <p:cNvPr id="5" name="组合 4"/>
            <p:cNvGrpSpPr/>
            <p:nvPr/>
          </p:nvGrpSpPr>
          <p:grpSpPr>
            <a:xfrm>
              <a:off x="6576482" y="1159933"/>
              <a:ext cx="5422901" cy="4538134"/>
              <a:chOff x="6576482" y="1159933"/>
              <a:chExt cx="5422901" cy="4538134"/>
            </a:xfrm>
          </p:grpSpPr>
          <p:pic>
            <p:nvPicPr>
              <p:cNvPr id="4" name="图片 3"/>
              <p:cNvPicPr>
                <a:picLocks noChangeAspect="1"/>
              </p:cNvPicPr>
              <p:nvPr/>
            </p:nvPicPr>
            <p:blipFill rotWithShape="1">
              <a:blip r:embed="rId2"/>
              <a:srcRect l="2266" t="12948" r="2266" b="10678"/>
              <a:stretch/>
            </p:blipFill>
            <p:spPr>
              <a:xfrm>
                <a:off x="7018866" y="1159933"/>
                <a:ext cx="4538134" cy="4538134"/>
              </a:xfrm>
              <a:prstGeom prst="ellipse">
                <a:avLst/>
              </a:prstGeom>
            </p:spPr>
          </p:pic>
          <p:graphicFrame>
            <p:nvGraphicFramePr>
              <p:cNvPr id="7" name="图表 6"/>
              <p:cNvGraphicFramePr/>
              <p:nvPr>
                <p:extLst>
                  <p:ext uri="{D42A27DB-BD31-4B8C-83A1-F6EECF244321}">
                    <p14:modId xmlns:p14="http://schemas.microsoft.com/office/powerpoint/2010/main" val="281702186"/>
                  </p:ext>
                </p:extLst>
              </p:nvPr>
            </p:nvGraphicFramePr>
            <p:xfrm>
              <a:off x="6576482" y="1557866"/>
              <a:ext cx="5422901" cy="3615268"/>
            </p:xfrm>
            <a:graphic>
              <a:graphicData uri="http://schemas.openxmlformats.org/drawingml/2006/chart">
                <c:chart xmlns:c="http://schemas.openxmlformats.org/drawingml/2006/chart" xmlns:r="http://schemas.openxmlformats.org/officeDocument/2006/relationships" r:id="rId3"/>
              </a:graphicData>
            </a:graphic>
          </p:graphicFrame>
          <p:sp>
            <p:nvSpPr>
              <p:cNvPr id="8" name="椭圆 7"/>
              <p:cNvSpPr/>
              <p:nvPr/>
            </p:nvSpPr>
            <p:spPr>
              <a:xfrm>
                <a:off x="8441265" y="2518833"/>
                <a:ext cx="1693334" cy="16933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tx1">
                        <a:lumMod val="75000"/>
                        <a:lumOff val="25000"/>
                      </a:schemeClr>
                    </a:solidFill>
                    <a:cs typeface="+mn-ea"/>
                    <a:sym typeface="+mn-lt"/>
                  </a:rPr>
                  <a:t>ADD TEXT</a:t>
                </a:r>
                <a:endParaRPr lang="zh-CN" altLang="en-US" sz="3600" b="1" dirty="0">
                  <a:solidFill>
                    <a:schemeClr val="tx1">
                      <a:lumMod val="75000"/>
                      <a:lumOff val="25000"/>
                    </a:schemeClr>
                  </a:solidFill>
                  <a:cs typeface="+mn-ea"/>
                  <a:sym typeface="+mn-lt"/>
                </a:endParaRPr>
              </a:p>
            </p:txBody>
          </p:sp>
        </p:grpSp>
        <p:sp>
          <p:nvSpPr>
            <p:cNvPr id="10" name="弧形 9"/>
            <p:cNvSpPr/>
            <p:nvPr/>
          </p:nvSpPr>
          <p:spPr>
            <a:xfrm rot="2700000">
              <a:off x="6590969" y="-1071034"/>
              <a:ext cx="9000067" cy="9000067"/>
            </a:xfrm>
            <a:prstGeom prst="arc">
              <a:avLst>
                <a:gd name="adj1" fmla="val 5127360"/>
                <a:gd name="adj2" fmla="val 111314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grpSp>
      <p:grpSp>
        <p:nvGrpSpPr>
          <p:cNvPr id="9" name="组合 8"/>
          <p:cNvGrpSpPr/>
          <p:nvPr/>
        </p:nvGrpSpPr>
        <p:grpSpPr>
          <a:xfrm>
            <a:off x="889886" y="1411653"/>
            <a:ext cx="4781700" cy="1446550"/>
            <a:chOff x="889886" y="1411653"/>
            <a:chExt cx="4781700" cy="1446550"/>
          </a:xfrm>
        </p:grpSpPr>
        <p:sp>
          <p:nvSpPr>
            <p:cNvPr id="12" name="矩形 11"/>
            <p:cNvSpPr/>
            <p:nvPr/>
          </p:nvSpPr>
          <p:spPr>
            <a:xfrm>
              <a:off x="2899557" y="1615757"/>
              <a:ext cx="2236510" cy="400110"/>
            </a:xfrm>
            <a:prstGeom prst="rect">
              <a:avLst/>
            </a:prstGeom>
            <a:solidFill>
              <a:schemeClr val="bg1"/>
            </a:solidFill>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13" name="矩形 12"/>
            <p:cNvSpPr/>
            <p:nvPr/>
          </p:nvSpPr>
          <p:spPr>
            <a:xfrm>
              <a:off x="2804648" y="2015867"/>
              <a:ext cx="2866938" cy="812530"/>
            </a:xfrm>
            <a:prstGeom prst="rect">
              <a:avLst/>
            </a:prstGeom>
          </p:spPr>
          <p:txBody>
            <a:bodyPr wrap="square">
              <a:spAutoFit/>
            </a:bodyPr>
            <a:lstStyle/>
            <a:p>
              <a:pPr algn="just" defTabSz="609585">
                <a:lnSpc>
                  <a:spcPct val="130000"/>
                </a:lnSpc>
              </a:pPr>
              <a:r>
                <a:rPr lang="zh-CN" altLang="en-US" sz="1200" dirty="0">
                  <a:solidFill>
                    <a:schemeClr val="bg1"/>
                  </a:solidFill>
                  <a:cs typeface="+mn-ea"/>
                  <a:sym typeface="+mn-lt"/>
                </a:rPr>
                <a:t>标题数字等都可以通过点击和重新输入进行更改，顶部“开始”面板中可以对字体、字号、颜色、行距等进行修改。</a:t>
              </a:r>
            </a:p>
          </p:txBody>
        </p:sp>
        <p:sp>
          <p:nvSpPr>
            <p:cNvPr id="18" name="文本框 17"/>
            <p:cNvSpPr txBox="1"/>
            <p:nvPr/>
          </p:nvSpPr>
          <p:spPr>
            <a:xfrm>
              <a:off x="889886" y="1411653"/>
              <a:ext cx="1888659" cy="1446550"/>
            </a:xfrm>
            <a:prstGeom prst="rect">
              <a:avLst/>
            </a:prstGeom>
            <a:noFill/>
          </p:spPr>
          <p:txBody>
            <a:bodyPr wrap="none" rtlCol="0">
              <a:spAutoFit/>
            </a:bodyPr>
            <a:lstStyle/>
            <a:p>
              <a:r>
                <a:rPr lang="en-US" altLang="zh-CN" sz="8800" b="1" dirty="0">
                  <a:solidFill>
                    <a:schemeClr val="bg1"/>
                  </a:solidFill>
                  <a:cs typeface="+mn-ea"/>
                  <a:sym typeface="+mn-lt"/>
                </a:rPr>
                <a:t>28</a:t>
              </a:r>
              <a:r>
                <a:rPr lang="en-US" altLang="zh-CN" sz="4000" b="1" dirty="0">
                  <a:solidFill>
                    <a:schemeClr val="bg1"/>
                  </a:solidFill>
                  <a:cs typeface="+mn-ea"/>
                  <a:sym typeface="+mn-lt"/>
                </a:rPr>
                <a:t>%</a:t>
              </a:r>
              <a:endParaRPr lang="zh-CN" altLang="en-US" sz="8800" b="1" dirty="0">
                <a:solidFill>
                  <a:schemeClr val="bg1"/>
                </a:solidFill>
                <a:cs typeface="+mn-ea"/>
                <a:sym typeface="+mn-lt"/>
              </a:endParaRPr>
            </a:p>
          </p:txBody>
        </p:sp>
      </p:grpSp>
      <p:grpSp>
        <p:nvGrpSpPr>
          <p:cNvPr id="11" name="组合 10"/>
          <p:cNvGrpSpPr/>
          <p:nvPr/>
        </p:nvGrpSpPr>
        <p:grpSpPr>
          <a:xfrm>
            <a:off x="889886" y="3842837"/>
            <a:ext cx="4781700" cy="1500960"/>
            <a:chOff x="889886" y="3842837"/>
            <a:chExt cx="4781700" cy="1500960"/>
          </a:xfrm>
        </p:grpSpPr>
        <p:sp>
          <p:nvSpPr>
            <p:cNvPr id="16" name="矩形 15"/>
            <p:cNvSpPr/>
            <p:nvPr/>
          </p:nvSpPr>
          <p:spPr>
            <a:xfrm>
              <a:off x="2899557" y="4131157"/>
              <a:ext cx="2236510" cy="400110"/>
            </a:xfrm>
            <a:prstGeom prst="rect">
              <a:avLst/>
            </a:prstGeom>
            <a:solidFill>
              <a:schemeClr val="accent1"/>
            </a:solidFill>
          </p:spPr>
          <p:txBody>
            <a:bodyPr wrap="none">
              <a:spAutoFit/>
            </a:bodyPr>
            <a:lstStyle/>
            <a:p>
              <a:pPr algn="ctr" defTabSz="609585"/>
              <a:r>
                <a:rPr lang="zh-CN" altLang="en-US" sz="2000" b="1" dirty="0">
                  <a:solidFill>
                    <a:schemeClr val="tx1">
                      <a:lumMod val="75000"/>
                      <a:lumOff val="25000"/>
                    </a:schemeClr>
                  </a:solidFill>
                  <a:cs typeface="+mn-ea"/>
                  <a:sym typeface="+mn-lt"/>
                </a:rPr>
                <a:t>点击此处添加标题</a:t>
              </a:r>
            </a:p>
          </p:txBody>
        </p:sp>
        <p:sp>
          <p:nvSpPr>
            <p:cNvPr id="17" name="矩形 16"/>
            <p:cNvSpPr/>
            <p:nvPr/>
          </p:nvSpPr>
          <p:spPr>
            <a:xfrm>
              <a:off x="2804648" y="4531267"/>
              <a:ext cx="2866938" cy="812530"/>
            </a:xfrm>
            <a:prstGeom prst="rect">
              <a:avLst/>
            </a:prstGeom>
          </p:spPr>
          <p:txBody>
            <a:bodyPr wrap="square">
              <a:spAutoFit/>
            </a:bodyPr>
            <a:lstStyle/>
            <a:p>
              <a:pPr algn="just" defTabSz="609585">
                <a:lnSpc>
                  <a:spcPct val="130000"/>
                </a:lnSpc>
              </a:pPr>
              <a:r>
                <a:rPr lang="zh-CN" altLang="en-US" sz="1200" dirty="0">
                  <a:solidFill>
                    <a:schemeClr val="bg1"/>
                  </a:solidFill>
                  <a:cs typeface="+mn-ea"/>
                  <a:sym typeface="+mn-lt"/>
                </a:rPr>
                <a:t>标题数字等都可以通过点击和重新输入进行更改，顶部“开始”面板中可以对字体、字号、颜色、行距等进行修改。</a:t>
              </a:r>
            </a:p>
          </p:txBody>
        </p:sp>
        <p:sp>
          <p:nvSpPr>
            <p:cNvPr id="19" name="文本框 18"/>
            <p:cNvSpPr txBox="1"/>
            <p:nvPr/>
          </p:nvSpPr>
          <p:spPr>
            <a:xfrm>
              <a:off x="889886" y="3842837"/>
              <a:ext cx="1888659" cy="1446550"/>
            </a:xfrm>
            <a:prstGeom prst="rect">
              <a:avLst/>
            </a:prstGeom>
            <a:noFill/>
          </p:spPr>
          <p:txBody>
            <a:bodyPr wrap="none" rtlCol="0">
              <a:spAutoFit/>
            </a:bodyPr>
            <a:lstStyle/>
            <a:p>
              <a:r>
                <a:rPr lang="en-US" altLang="zh-CN" sz="8800" b="1" dirty="0">
                  <a:solidFill>
                    <a:schemeClr val="accent1"/>
                  </a:solidFill>
                  <a:cs typeface="+mn-ea"/>
                  <a:sym typeface="+mn-lt"/>
                </a:rPr>
                <a:t>72</a:t>
              </a:r>
              <a:r>
                <a:rPr lang="en-US" altLang="zh-CN" sz="4000" b="1" dirty="0">
                  <a:solidFill>
                    <a:schemeClr val="accent1"/>
                  </a:solidFill>
                  <a:cs typeface="+mn-ea"/>
                  <a:sym typeface="+mn-lt"/>
                </a:rPr>
                <a:t>%</a:t>
              </a:r>
              <a:endParaRPr lang="zh-CN" altLang="en-US" sz="8800" b="1" dirty="0">
                <a:solidFill>
                  <a:schemeClr val="accent1"/>
                </a:solidFill>
                <a:cs typeface="+mn-ea"/>
                <a:sym typeface="+mn-lt"/>
              </a:endParaRPr>
            </a:p>
          </p:txBody>
        </p:sp>
      </p:grpSp>
    </p:spTree>
    <p:extLst>
      <p:ext uri="{BB962C8B-B14F-4D97-AF65-F5344CB8AC3E}">
        <p14:creationId xmlns:p14="http://schemas.microsoft.com/office/powerpoint/2010/main" val="384468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Three </a:t>
            </a:r>
            <a:r>
              <a:rPr lang="zh-CN" altLang="en-US" b="1" dirty="0">
                <a:cs typeface="+mn-ea"/>
                <a:sym typeface="+mn-lt"/>
              </a:rPr>
              <a:t>研究方法</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pic>
        <p:nvPicPr>
          <p:cNvPr id="5"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765276" y="652056"/>
            <a:ext cx="3515181" cy="2109109"/>
          </a:xfrm>
          <a:prstGeom prst="rect">
            <a:avLst/>
          </a:prstGeom>
          <a:extLst>
            <a:ext uri="{909E8E84-426E-40DD-AFC4-6F175D3DCCD1}">
              <a14:hiddenFill xmlns:a14="http://schemas.microsoft.com/office/drawing/2010/main">
                <a:solidFill>
                  <a:srgbClr val="FFFFFF"/>
                </a:solidFill>
              </a14:hiddenFill>
            </a:ext>
          </a:extLst>
        </p:spPr>
      </p:pic>
      <p:pic>
        <p:nvPicPr>
          <p:cNvPr id="13"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4400205" y="652056"/>
            <a:ext cx="3515181" cy="2109109"/>
          </a:xfrm>
          <a:prstGeom prst="rect">
            <a:avLst/>
          </a:prstGeom>
          <a:extLst>
            <a:ext uri="{909E8E84-426E-40DD-AFC4-6F175D3DCCD1}">
              <a14:hiddenFill xmlns:a14="http://schemas.microsoft.com/office/drawing/2010/main">
                <a:solidFill>
                  <a:srgbClr val="FFFFFF"/>
                </a:solidFill>
              </a14:hiddenFill>
            </a:ext>
          </a:extLst>
        </p:spPr>
      </p:pic>
      <p:pic>
        <p:nvPicPr>
          <p:cNvPr id="14"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8035135" y="652056"/>
            <a:ext cx="3515181" cy="2109109"/>
          </a:xfrm>
          <a:prstGeom prst="rect">
            <a:avLst/>
          </a:prstGeom>
          <a:extLst>
            <a:ext uri="{909E8E84-426E-40DD-AFC4-6F175D3DCCD1}">
              <a14:hiddenFill xmlns:a14="http://schemas.microsoft.com/office/drawing/2010/main">
                <a:solidFill>
                  <a:srgbClr val="FFFFFF"/>
                </a:solidFill>
              </a14:hiddenFill>
            </a:ext>
          </a:extLst>
        </p:spPr>
      </p:pic>
      <p:pic>
        <p:nvPicPr>
          <p:cNvPr id="17"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765276" y="2880484"/>
            <a:ext cx="3515181" cy="2109109"/>
          </a:xfrm>
          <a:prstGeom prst="rect">
            <a:avLst/>
          </a:prstGeom>
          <a:extLst>
            <a:ext uri="{909E8E84-426E-40DD-AFC4-6F175D3DCCD1}">
              <a14:hiddenFill xmlns:a14="http://schemas.microsoft.com/office/drawing/2010/main">
                <a:solidFill>
                  <a:srgbClr val="FFFFFF"/>
                </a:solidFill>
              </a14:hiddenFill>
            </a:ext>
          </a:extLst>
        </p:spPr>
      </p:pic>
      <p:pic>
        <p:nvPicPr>
          <p:cNvPr id="18"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4400205" y="2880484"/>
            <a:ext cx="3515181" cy="2109109"/>
          </a:xfrm>
          <a:prstGeom prst="rect">
            <a:avLst/>
          </a:prstGeom>
          <a:extLst>
            <a:ext uri="{909E8E84-426E-40DD-AFC4-6F175D3DCCD1}">
              <a14:hiddenFill xmlns:a14="http://schemas.microsoft.com/office/drawing/2010/main">
                <a:solidFill>
                  <a:srgbClr val="FFFFFF"/>
                </a:solidFill>
              </a14:hiddenFill>
            </a:ext>
          </a:extLst>
        </p:spPr>
      </p:pic>
      <p:pic>
        <p:nvPicPr>
          <p:cNvPr id="19" name="Picture 6" descr="http://dc.office.msn.com.cn/t/22/C815E52C30F35F2CDC85619412EDF15E.jpg"/>
          <p:cNvPicPr>
            <a:picLocks noChangeAspect="1" noChangeArrowheads="1"/>
          </p:cNvPicPr>
          <p:nvPr/>
        </p:nvPicPr>
        <p:blipFill rotWithShape="1">
          <a:blip r:embed="rId4">
            <a:grayscl/>
            <a:extLst>
              <a:ext uri="{28A0092B-C50C-407E-A947-70E740481C1C}">
                <a14:useLocalDpi xmlns:a14="http://schemas.microsoft.com/office/drawing/2010/main" val="0"/>
              </a:ext>
            </a:extLst>
          </a:blip>
          <a:srcRect t="10033" r="24774" b="9702"/>
          <a:stretch/>
        </p:blipFill>
        <p:spPr bwMode="auto">
          <a:xfrm>
            <a:off x="8035135" y="2880484"/>
            <a:ext cx="3515181" cy="2109109"/>
          </a:xfrm>
          <a:prstGeom prst="rect">
            <a:avLst/>
          </a:prstGeom>
          <a:extLst>
            <a:ext uri="{909E8E84-426E-40DD-AFC4-6F175D3DCCD1}">
              <a14:hiddenFill xmlns:a14="http://schemas.microsoft.com/office/drawing/2010/main">
                <a:solidFill>
                  <a:srgbClr val="FFFFFF"/>
                </a:solidFill>
              </a14:hiddenFill>
            </a:ext>
          </a:extLst>
        </p:spPr>
      </p:pic>
      <p:grpSp>
        <p:nvGrpSpPr>
          <p:cNvPr id="4" name="组合 3"/>
          <p:cNvGrpSpPr/>
          <p:nvPr/>
        </p:nvGrpSpPr>
        <p:grpSpPr>
          <a:xfrm>
            <a:off x="765276" y="5088467"/>
            <a:ext cx="10785040" cy="973666"/>
            <a:chOff x="765276" y="5088467"/>
            <a:chExt cx="10785040" cy="973666"/>
          </a:xfrm>
        </p:grpSpPr>
        <p:sp>
          <p:nvSpPr>
            <p:cNvPr id="20" name="矩形 19"/>
            <p:cNvSpPr/>
            <p:nvPr/>
          </p:nvSpPr>
          <p:spPr>
            <a:xfrm>
              <a:off x="765276" y="5088467"/>
              <a:ext cx="10785040" cy="9736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矩形 20"/>
            <p:cNvSpPr/>
            <p:nvPr/>
          </p:nvSpPr>
          <p:spPr>
            <a:xfrm>
              <a:off x="833967" y="5128446"/>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22" name="矩形 21"/>
            <p:cNvSpPr/>
            <p:nvPr/>
          </p:nvSpPr>
          <p:spPr>
            <a:xfrm>
              <a:off x="835897" y="5468667"/>
              <a:ext cx="10627969" cy="549061"/>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顶部“开始”面板中可以对字体、字号、颜色、行距等进行修改。标题数字等都可以通过点击和重新输入进行更改，顶部“开始”面板中可以对字体、字号、颜色、行距等进行修改。</a:t>
              </a:r>
            </a:p>
          </p:txBody>
        </p:sp>
      </p:grpSp>
    </p:spTree>
    <p:extLst>
      <p:ext uri="{BB962C8B-B14F-4D97-AF65-F5344CB8AC3E}">
        <p14:creationId xmlns:p14="http://schemas.microsoft.com/office/powerpoint/2010/main" val="178571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solidFill>
                  <a:schemeClr val="accent1"/>
                </a:solidFill>
                <a:cs typeface="+mn-ea"/>
                <a:sym typeface="+mn-lt"/>
              </a:rPr>
              <a:t>Part Four </a:t>
            </a:r>
            <a:r>
              <a:rPr lang="zh-CN" altLang="en-US" b="1" dirty="0">
                <a:solidFill>
                  <a:schemeClr val="accent1"/>
                </a:solidFill>
                <a:cs typeface="+mn-ea"/>
                <a:sym typeface="+mn-lt"/>
              </a:rPr>
              <a:t>分析讨论</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grpSp>
        <p:nvGrpSpPr>
          <p:cNvPr id="9" name="Group 27"/>
          <p:cNvGrpSpPr/>
          <p:nvPr/>
        </p:nvGrpSpPr>
        <p:grpSpPr>
          <a:xfrm>
            <a:off x="1265081" y="1013440"/>
            <a:ext cx="1373925" cy="5032787"/>
            <a:chOff x="2897280" y="214999"/>
            <a:chExt cx="1065120" cy="4867342"/>
          </a:xfrm>
        </p:grpSpPr>
        <p:grpSp>
          <p:nvGrpSpPr>
            <p:cNvPr id="10" name="Group 18"/>
            <p:cNvGrpSpPr/>
            <p:nvPr/>
          </p:nvGrpSpPr>
          <p:grpSpPr>
            <a:xfrm>
              <a:off x="2897280" y="214999"/>
              <a:ext cx="1065120" cy="2439102"/>
              <a:chOff x="2897280" y="204839"/>
              <a:chExt cx="1065120" cy="2439102"/>
            </a:xfrm>
          </p:grpSpPr>
          <p:sp>
            <p:nvSpPr>
              <p:cNvPr id="14"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cs typeface="+mn-ea"/>
                  <a:sym typeface="+mn-lt"/>
                </a:endParaRPr>
              </a:p>
            </p:txBody>
          </p:sp>
          <p:sp>
            <p:nvSpPr>
              <p:cNvPr id="15"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grpSp>
        <p:grpSp>
          <p:nvGrpSpPr>
            <p:cNvPr id="11" name="Group 19"/>
            <p:cNvGrpSpPr/>
            <p:nvPr/>
          </p:nvGrpSpPr>
          <p:grpSpPr>
            <a:xfrm flipV="1">
              <a:off x="2897280" y="2643239"/>
              <a:ext cx="1065120" cy="2439102"/>
              <a:chOff x="2897280" y="204839"/>
              <a:chExt cx="1065120" cy="2439102"/>
            </a:xfrm>
          </p:grpSpPr>
          <p:sp>
            <p:nvSpPr>
              <p:cNvPr id="12"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sp>
            <p:nvSpPr>
              <p:cNvPr id="13"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tx1">
                  <a:lumMod val="95000"/>
                  <a:lumOff val="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grpSp>
      </p:grpSp>
      <p:sp>
        <p:nvSpPr>
          <p:cNvPr id="16" name="Rectangle 22"/>
          <p:cNvSpPr/>
          <p:nvPr/>
        </p:nvSpPr>
        <p:spPr>
          <a:xfrm>
            <a:off x="0" y="2263559"/>
            <a:ext cx="1275181" cy="1279780"/>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dirty="0">
                <a:cs typeface="+mn-ea"/>
                <a:sym typeface="+mn-lt"/>
              </a:rPr>
              <a:t>02</a:t>
            </a:r>
          </a:p>
        </p:txBody>
      </p:sp>
      <p:sp>
        <p:nvSpPr>
          <p:cNvPr id="17" name="Rectangle 23"/>
          <p:cNvSpPr/>
          <p:nvPr/>
        </p:nvSpPr>
        <p:spPr>
          <a:xfrm>
            <a:off x="0" y="3500769"/>
            <a:ext cx="1275181" cy="1279780"/>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dirty="0">
                <a:cs typeface="+mn-ea"/>
                <a:sym typeface="+mn-lt"/>
              </a:rPr>
              <a:t>03</a:t>
            </a:r>
          </a:p>
        </p:txBody>
      </p:sp>
      <p:sp>
        <p:nvSpPr>
          <p:cNvPr id="18" name="Rectangle 24"/>
          <p:cNvSpPr/>
          <p:nvPr/>
        </p:nvSpPr>
        <p:spPr>
          <a:xfrm>
            <a:off x="0" y="4773075"/>
            <a:ext cx="1275181" cy="12797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dirty="0">
                <a:solidFill>
                  <a:schemeClr val="tx1">
                    <a:lumMod val="85000"/>
                    <a:lumOff val="15000"/>
                  </a:schemeClr>
                </a:solidFill>
                <a:cs typeface="+mn-ea"/>
                <a:sym typeface="+mn-lt"/>
              </a:rPr>
              <a:t>04</a:t>
            </a:r>
          </a:p>
        </p:txBody>
      </p:sp>
      <p:sp>
        <p:nvSpPr>
          <p:cNvPr id="19" name="Rectangle 25"/>
          <p:cNvSpPr/>
          <p:nvPr/>
        </p:nvSpPr>
        <p:spPr>
          <a:xfrm>
            <a:off x="0" y="1013440"/>
            <a:ext cx="1275181" cy="1279780"/>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dirty="0">
                <a:cs typeface="+mn-ea"/>
                <a:sym typeface="+mn-lt"/>
              </a:rPr>
              <a:t>01</a:t>
            </a:r>
          </a:p>
        </p:txBody>
      </p:sp>
      <p:grpSp>
        <p:nvGrpSpPr>
          <p:cNvPr id="21" name="组合 20"/>
          <p:cNvGrpSpPr/>
          <p:nvPr/>
        </p:nvGrpSpPr>
        <p:grpSpPr>
          <a:xfrm>
            <a:off x="2633533" y="2142599"/>
            <a:ext cx="9423645" cy="709111"/>
            <a:chOff x="2633533" y="2142599"/>
            <a:chExt cx="9423645" cy="709111"/>
          </a:xfrm>
        </p:grpSpPr>
        <p:sp>
          <p:nvSpPr>
            <p:cNvPr id="8" name="Pentagon 16"/>
            <p:cNvSpPr/>
            <p:nvPr/>
          </p:nvSpPr>
          <p:spPr>
            <a:xfrm>
              <a:off x="2633533" y="2142599"/>
              <a:ext cx="8297390" cy="709111"/>
            </a:xfrm>
            <a:prstGeom prst="homePlate">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sp>
          <p:nvSpPr>
            <p:cNvPr id="33" name="矩形 32"/>
            <p:cNvSpPr/>
            <p:nvPr/>
          </p:nvSpPr>
          <p:spPr>
            <a:xfrm>
              <a:off x="3432287" y="2215496"/>
              <a:ext cx="1826141" cy="338554"/>
            </a:xfrm>
            <a:prstGeom prst="rect">
              <a:avLst/>
            </a:prstGeom>
          </p:spPr>
          <p:txBody>
            <a:bodyPr wrap="none">
              <a:spAutoFit/>
            </a:bodyPr>
            <a:lstStyle/>
            <a:p>
              <a:pPr algn="ctr" defTabSz="609585"/>
              <a:r>
                <a:rPr lang="zh-CN" altLang="en-US" sz="1600" b="1" dirty="0">
                  <a:solidFill>
                    <a:schemeClr val="bg1"/>
                  </a:solidFill>
                  <a:cs typeface="+mn-ea"/>
                  <a:sym typeface="+mn-lt"/>
                </a:rPr>
                <a:t>点击此处添加标题</a:t>
              </a:r>
            </a:p>
          </p:txBody>
        </p:sp>
        <p:sp>
          <p:nvSpPr>
            <p:cNvPr id="34" name="矩形 33"/>
            <p:cNvSpPr/>
            <p:nvPr/>
          </p:nvSpPr>
          <p:spPr>
            <a:xfrm>
              <a:off x="3432287" y="2477465"/>
              <a:ext cx="8624891" cy="308995"/>
            </a:xfrm>
            <a:prstGeom prst="rect">
              <a:avLst/>
            </a:prstGeom>
          </p:spPr>
          <p:txBody>
            <a:bodyPr wrap="square">
              <a:spAutoFit/>
            </a:bodyPr>
            <a:lstStyle/>
            <a:p>
              <a:pPr algn="just" defTabSz="609585">
                <a:lnSpc>
                  <a:spcPct val="130000"/>
                </a:lnSpc>
              </a:pPr>
              <a:r>
                <a:rPr lang="zh-CN" altLang="en-US" sz="1200" dirty="0">
                  <a:solidFill>
                    <a:schemeClr val="bg1"/>
                  </a:solidFill>
                  <a:cs typeface="+mn-ea"/>
                  <a:sym typeface="+mn-lt"/>
                </a:rPr>
                <a:t>标题数字等都可以通过点击和重新输入进行更改。</a:t>
              </a:r>
            </a:p>
          </p:txBody>
        </p:sp>
        <p:grpSp>
          <p:nvGrpSpPr>
            <p:cNvPr id="47" name="组合 46"/>
            <p:cNvGrpSpPr/>
            <p:nvPr/>
          </p:nvGrpSpPr>
          <p:grpSpPr>
            <a:xfrm>
              <a:off x="2878667" y="2338672"/>
              <a:ext cx="399188" cy="307522"/>
              <a:chOff x="2486025" y="3619500"/>
              <a:chExt cx="1500188" cy="1155700"/>
            </a:xfrm>
            <a:solidFill>
              <a:schemeClr val="bg1"/>
            </a:solidFill>
          </p:grpSpPr>
          <p:sp>
            <p:nvSpPr>
              <p:cNvPr id="48"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grpSp>
        <p:nvGrpSpPr>
          <p:cNvPr id="22" name="组合 21"/>
          <p:cNvGrpSpPr/>
          <p:nvPr/>
        </p:nvGrpSpPr>
        <p:grpSpPr>
          <a:xfrm>
            <a:off x="2633535" y="2835276"/>
            <a:ext cx="9423643" cy="709111"/>
            <a:chOff x="2633535" y="2835276"/>
            <a:chExt cx="9423643" cy="709111"/>
          </a:xfrm>
        </p:grpSpPr>
        <p:sp>
          <p:nvSpPr>
            <p:cNvPr id="5" name="Pentagon 7"/>
            <p:cNvSpPr/>
            <p:nvPr/>
          </p:nvSpPr>
          <p:spPr>
            <a:xfrm>
              <a:off x="2633535" y="2835276"/>
              <a:ext cx="6368634" cy="709111"/>
            </a:xfrm>
            <a:prstGeom prst="homePlat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sp>
          <p:nvSpPr>
            <p:cNvPr id="35" name="矩形 34"/>
            <p:cNvSpPr/>
            <p:nvPr/>
          </p:nvSpPr>
          <p:spPr>
            <a:xfrm>
              <a:off x="3432287" y="2897301"/>
              <a:ext cx="1826141" cy="338554"/>
            </a:xfrm>
            <a:prstGeom prst="rect">
              <a:avLst/>
            </a:prstGeom>
          </p:spPr>
          <p:txBody>
            <a:bodyPr wrap="none">
              <a:spAutoFit/>
            </a:bodyPr>
            <a:lstStyle/>
            <a:p>
              <a:pPr algn="ctr" defTabSz="609585"/>
              <a:r>
                <a:rPr lang="zh-CN" altLang="en-US" sz="1600" b="1" dirty="0">
                  <a:solidFill>
                    <a:schemeClr val="bg1"/>
                  </a:solidFill>
                  <a:cs typeface="+mn-ea"/>
                  <a:sym typeface="+mn-lt"/>
                </a:rPr>
                <a:t>点击此处添加标题</a:t>
              </a:r>
            </a:p>
          </p:txBody>
        </p:sp>
        <p:sp>
          <p:nvSpPr>
            <p:cNvPr id="36" name="矩形 35"/>
            <p:cNvSpPr/>
            <p:nvPr/>
          </p:nvSpPr>
          <p:spPr>
            <a:xfrm>
              <a:off x="3432287" y="3159270"/>
              <a:ext cx="8624891" cy="308995"/>
            </a:xfrm>
            <a:prstGeom prst="rect">
              <a:avLst/>
            </a:prstGeom>
          </p:spPr>
          <p:txBody>
            <a:bodyPr wrap="square">
              <a:spAutoFit/>
            </a:bodyPr>
            <a:lstStyle/>
            <a:p>
              <a:pPr algn="just" defTabSz="609585">
                <a:lnSpc>
                  <a:spcPct val="130000"/>
                </a:lnSpc>
              </a:pPr>
              <a:r>
                <a:rPr lang="zh-CN" altLang="en-US" sz="1200" dirty="0">
                  <a:solidFill>
                    <a:schemeClr val="bg1"/>
                  </a:solidFill>
                  <a:cs typeface="+mn-ea"/>
                  <a:sym typeface="+mn-lt"/>
                </a:rPr>
                <a:t>标题数字等都可以通过点击和重新输入进行更改。</a:t>
              </a:r>
            </a:p>
          </p:txBody>
        </p:sp>
        <p:grpSp>
          <p:nvGrpSpPr>
            <p:cNvPr id="50" name="组合 49"/>
            <p:cNvGrpSpPr/>
            <p:nvPr/>
          </p:nvGrpSpPr>
          <p:grpSpPr>
            <a:xfrm>
              <a:off x="2878667" y="2990428"/>
              <a:ext cx="399188" cy="307522"/>
              <a:chOff x="2486025" y="3619500"/>
              <a:chExt cx="1500188" cy="1155700"/>
            </a:xfrm>
            <a:solidFill>
              <a:schemeClr val="bg1"/>
            </a:solidFill>
          </p:grpSpPr>
          <p:sp>
            <p:nvSpPr>
              <p:cNvPr id="51"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grpSp>
        <p:nvGrpSpPr>
          <p:cNvPr id="23" name="组合 22"/>
          <p:cNvGrpSpPr/>
          <p:nvPr/>
        </p:nvGrpSpPr>
        <p:grpSpPr>
          <a:xfrm>
            <a:off x="2633533" y="3512774"/>
            <a:ext cx="9423645" cy="709111"/>
            <a:chOff x="2633533" y="3512774"/>
            <a:chExt cx="9423645" cy="709111"/>
          </a:xfrm>
        </p:grpSpPr>
        <p:sp>
          <p:nvSpPr>
            <p:cNvPr id="6" name="Pentagon 8"/>
            <p:cNvSpPr/>
            <p:nvPr/>
          </p:nvSpPr>
          <p:spPr>
            <a:xfrm>
              <a:off x="2633533" y="3512774"/>
              <a:ext cx="7077046" cy="709111"/>
            </a:xfrm>
            <a:prstGeom prst="homePlate">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sp>
          <p:nvSpPr>
            <p:cNvPr id="43" name="矩形 42"/>
            <p:cNvSpPr/>
            <p:nvPr/>
          </p:nvSpPr>
          <p:spPr>
            <a:xfrm>
              <a:off x="3432287" y="3589978"/>
              <a:ext cx="1826141" cy="338554"/>
            </a:xfrm>
            <a:prstGeom prst="rect">
              <a:avLst/>
            </a:prstGeom>
          </p:spPr>
          <p:txBody>
            <a:bodyPr wrap="none">
              <a:spAutoFit/>
            </a:bodyPr>
            <a:lstStyle/>
            <a:p>
              <a:pPr algn="ctr" defTabSz="609585"/>
              <a:r>
                <a:rPr lang="zh-CN" altLang="en-US" sz="1600" b="1" dirty="0">
                  <a:solidFill>
                    <a:schemeClr val="bg1"/>
                  </a:solidFill>
                  <a:cs typeface="+mn-ea"/>
                  <a:sym typeface="+mn-lt"/>
                </a:rPr>
                <a:t>点击此处添加标题</a:t>
              </a:r>
            </a:p>
          </p:txBody>
        </p:sp>
        <p:sp>
          <p:nvSpPr>
            <p:cNvPr id="44" name="矩形 43"/>
            <p:cNvSpPr/>
            <p:nvPr/>
          </p:nvSpPr>
          <p:spPr>
            <a:xfrm>
              <a:off x="3432287" y="3851947"/>
              <a:ext cx="8624891" cy="308995"/>
            </a:xfrm>
            <a:prstGeom prst="rect">
              <a:avLst/>
            </a:prstGeom>
          </p:spPr>
          <p:txBody>
            <a:bodyPr wrap="square">
              <a:spAutoFit/>
            </a:bodyPr>
            <a:lstStyle/>
            <a:p>
              <a:pPr algn="just" defTabSz="609585">
                <a:lnSpc>
                  <a:spcPct val="130000"/>
                </a:lnSpc>
              </a:pPr>
              <a:r>
                <a:rPr lang="zh-CN" altLang="en-US" sz="1200" dirty="0">
                  <a:solidFill>
                    <a:schemeClr val="bg1"/>
                  </a:solidFill>
                  <a:cs typeface="+mn-ea"/>
                  <a:sym typeface="+mn-lt"/>
                </a:rPr>
                <a:t>标题数字等都可以通过点击和重新输入进行更改。</a:t>
              </a:r>
            </a:p>
          </p:txBody>
        </p:sp>
        <p:grpSp>
          <p:nvGrpSpPr>
            <p:cNvPr id="53" name="组合 52"/>
            <p:cNvGrpSpPr/>
            <p:nvPr/>
          </p:nvGrpSpPr>
          <p:grpSpPr>
            <a:xfrm>
              <a:off x="2878667" y="3698186"/>
              <a:ext cx="399188" cy="307522"/>
              <a:chOff x="2486025" y="3619500"/>
              <a:chExt cx="1500188" cy="1155700"/>
            </a:xfrm>
            <a:solidFill>
              <a:schemeClr val="bg1"/>
            </a:solidFill>
          </p:grpSpPr>
          <p:sp>
            <p:nvSpPr>
              <p:cNvPr id="54"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grpSp>
        <p:nvGrpSpPr>
          <p:cNvPr id="25" name="组合 24"/>
          <p:cNvGrpSpPr/>
          <p:nvPr/>
        </p:nvGrpSpPr>
        <p:grpSpPr>
          <a:xfrm>
            <a:off x="2633533" y="4213482"/>
            <a:ext cx="9558467" cy="752484"/>
            <a:chOff x="2633533" y="4213482"/>
            <a:chExt cx="9558467" cy="752484"/>
          </a:xfrm>
        </p:grpSpPr>
        <p:sp>
          <p:nvSpPr>
            <p:cNvPr id="7" name="Pentagon 9"/>
            <p:cNvSpPr/>
            <p:nvPr/>
          </p:nvSpPr>
          <p:spPr>
            <a:xfrm>
              <a:off x="2633533" y="4213482"/>
              <a:ext cx="5111200" cy="709111"/>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cs typeface="+mn-ea"/>
                <a:sym typeface="+mn-lt"/>
              </a:endParaRPr>
            </a:p>
          </p:txBody>
        </p:sp>
        <p:sp>
          <p:nvSpPr>
            <p:cNvPr id="45" name="矩形 44"/>
            <p:cNvSpPr/>
            <p:nvPr/>
          </p:nvSpPr>
          <p:spPr>
            <a:xfrm>
              <a:off x="3432287" y="4275525"/>
              <a:ext cx="1826141" cy="338554"/>
            </a:xfrm>
            <a:prstGeom prst="rect">
              <a:avLst/>
            </a:prstGeom>
          </p:spPr>
          <p:txBody>
            <a:bodyPr wrap="none">
              <a:spAutoFit/>
            </a:bodyPr>
            <a:lstStyle/>
            <a:p>
              <a:pPr algn="ctr" defTabSz="609585"/>
              <a:r>
                <a:rPr lang="zh-CN" altLang="en-US" sz="1600" b="1" dirty="0">
                  <a:solidFill>
                    <a:schemeClr val="tx1">
                      <a:lumMod val="85000"/>
                      <a:lumOff val="15000"/>
                    </a:schemeClr>
                  </a:solidFill>
                  <a:cs typeface="+mn-ea"/>
                  <a:sym typeface="+mn-lt"/>
                </a:rPr>
                <a:t>点击此处添加标题</a:t>
              </a:r>
            </a:p>
          </p:txBody>
        </p:sp>
        <p:sp>
          <p:nvSpPr>
            <p:cNvPr id="46" name="矩形 45"/>
            <p:cNvSpPr/>
            <p:nvPr/>
          </p:nvSpPr>
          <p:spPr>
            <a:xfrm>
              <a:off x="3432287" y="4537494"/>
              <a:ext cx="8624891" cy="308995"/>
            </a:xfrm>
            <a:prstGeom prst="rect">
              <a:avLst/>
            </a:prstGeom>
          </p:spPr>
          <p:txBody>
            <a:bodyPr wrap="square">
              <a:spAutoFit/>
            </a:bodyPr>
            <a:lstStyle/>
            <a:p>
              <a:pPr algn="just" defTabSz="609585">
                <a:lnSpc>
                  <a:spcPct val="130000"/>
                </a:lnSpc>
              </a:pPr>
              <a:r>
                <a:rPr lang="zh-CN" altLang="en-US" sz="1200" dirty="0">
                  <a:solidFill>
                    <a:schemeClr val="tx1">
                      <a:lumMod val="85000"/>
                      <a:lumOff val="15000"/>
                    </a:schemeClr>
                  </a:solidFill>
                  <a:cs typeface="+mn-ea"/>
                  <a:sym typeface="+mn-lt"/>
                </a:rPr>
                <a:t>标题数字等都可以通过点击和重新输入进行更改。</a:t>
              </a:r>
            </a:p>
          </p:txBody>
        </p:sp>
        <p:grpSp>
          <p:nvGrpSpPr>
            <p:cNvPr id="56" name="组合 55"/>
            <p:cNvGrpSpPr/>
            <p:nvPr/>
          </p:nvGrpSpPr>
          <p:grpSpPr>
            <a:xfrm>
              <a:off x="2878667" y="4426305"/>
              <a:ext cx="399188" cy="307522"/>
              <a:chOff x="2486025" y="3619500"/>
              <a:chExt cx="1500188" cy="1155700"/>
            </a:xfrm>
            <a:solidFill>
              <a:schemeClr val="bg1"/>
            </a:solidFill>
          </p:grpSpPr>
          <p:sp>
            <p:nvSpPr>
              <p:cNvPr id="57"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cxnSp>
          <p:nvCxnSpPr>
            <p:cNvPr id="59" name="直接连接符 58"/>
            <p:cNvCxnSpPr/>
            <p:nvPr/>
          </p:nvCxnSpPr>
          <p:spPr>
            <a:xfrm>
              <a:off x="7829486" y="4965966"/>
              <a:ext cx="4362514" cy="0"/>
            </a:xfrm>
            <a:prstGeom prst="line">
              <a:avLst/>
            </a:prstGeom>
            <a:ln>
              <a:solidFill>
                <a:schemeClr val="tx1">
                  <a:lumMod val="75000"/>
                  <a:lumOff val="25000"/>
                </a:schemeClr>
              </a:solidFill>
              <a:prstDash val="dash"/>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8117029" y="5086315"/>
            <a:ext cx="4074971" cy="1272783"/>
            <a:chOff x="8117029" y="5086315"/>
            <a:chExt cx="4074971" cy="1272783"/>
          </a:xfrm>
        </p:grpSpPr>
        <p:sp>
          <p:nvSpPr>
            <p:cNvPr id="60" name="矩形 59"/>
            <p:cNvSpPr/>
            <p:nvPr/>
          </p:nvSpPr>
          <p:spPr>
            <a:xfrm>
              <a:off x="8443945" y="5086315"/>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61" name="矩形 60"/>
            <p:cNvSpPr/>
            <p:nvPr/>
          </p:nvSpPr>
          <p:spPr>
            <a:xfrm>
              <a:off x="8443945" y="5426535"/>
              <a:ext cx="3748055" cy="932563"/>
            </a:xfrm>
            <a:prstGeom prst="rect">
              <a:avLst/>
            </a:prstGeom>
          </p:spPr>
          <p:txBody>
            <a:bodyPr wrap="square">
              <a:spAutoFit/>
            </a:bodyPr>
            <a:lstStyle/>
            <a:p>
              <a:pPr algn="just" defTabSz="609585">
                <a:lnSpc>
                  <a:spcPct val="130000"/>
                </a:lnSpc>
              </a:pPr>
              <a:r>
                <a:rPr lang="zh-CN" altLang="en-US" sz="14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
          <p:nvSpPr>
            <p:cNvPr id="62" name="椭圆 61"/>
            <p:cNvSpPr/>
            <p:nvPr/>
          </p:nvSpPr>
          <p:spPr>
            <a:xfrm>
              <a:off x="8117029" y="5180493"/>
              <a:ext cx="211754" cy="21175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09092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Four </a:t>
            </a:r>
            <a:r>
              <a:rPr lang="zh-CN" altLang="en-US" b="1" dirty="0">
                <a:cs typeface="+mn-ea"/>
                <a:sym typeface="+mn-lt"/>
              </a:rPr>
              <a:t>分析讨论</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graphicFrame>
        <p:nvGraphicFramePr>
          <p:cNvPr id="5" name="表格 4"/>
          <p:cNvGraphicFramePr>
            <a:graphicFrameLocks noGrp="1"/>
          </p:cNvGraphicFramePr>
          <p:nvPr>
            <p:extLst>
              <p:ext uri="{D42A27DB-BD31-4B8C-83A1-F6EECF244321}">
                <p14:modId xmlns:p14="http://schemas.microsoft.com/office/powerpoint/2010/main" val="5434046"/>
              </p:ext>
            </p:extLst>
          </p:nvPr>
        </p:nvGraphicFramePr>
        <p:xfrm>
          <a:off x="2181013" y="2175196"/>
          <a:ext cx="9443720" cy="3287445"/>
        </p:xfrm>
        <a:graphic>
          <a:graphicData uri="http://schemas.openxmlformats.org/drawingml/2006/table">
            <a:tbl>
              <a:tblPr firstRow="1" bandRow="1">
                <a:tableStyleId>{0E3FDE45-AF77-4B5C-9715-49D594BDF05E}</a:tableStyleId>
              </a:tblPr>
              <a:tblGrid>
                <a:gridCol w="1888744">
                  <a:extLst>
                    <a:ext uri="{9D8B030D-6E8A-4147-A177-3AD203B41FA5}">
                      <a16:colId xmlns:a16="http://schemas.microsoft.com/office/drawing/2014/main" val="1811201852"/>
                    </a:ext>
                  </a:extLst>
                </a:gridCol>
                <a:gridCol w="1888744">
                  <a:extLst>
                    <a:ext uri="{9D8B030D-6E8A-4147-A177-3AD203B41FA5}">
                      <a16:colId xmlns:a16="http://schemas.microsoft.com/office/drawing/2014/main" val="2306946858"/>
                    </a:ext>
                  </a:extLst>
                </a:gridCol>
                <a:gridCol w="1888744">
                  <a:extLst>
                    <a:ext uri="{9D8B030D-6E8A-4147-A177-3AD203B41FA5}">
                      <a16:colId xmlns:a16="http://schemas.microsoft.com/office/drawing/2014/main" val="2491846448"/>
                    </a:ext>
                  </a:extLst>
                </a:gridCol>
                <a:gridCol w="1888744">
                  <a:extLst>
                    <a:ext uri="{9D8B030D-6E8A-4147-A177-3AD203B41FA5}">
                      <a16:colId xmlns:a16="http://schemas.microsoft.com/office/drawing/2014/main" val="2730933235"/>
                    </a:ext>
                  </a:extLst>
                </a:gridCol>
                <a:gridCol w="1888744">
                  <a:extLst>
                    <a:ext uri="{9D8B030D-6E8A-4147-A177-3AD203B41FA5}">
                      <a16:colId xmlns:a16="http://schemas.microsoft.com/office/drawing/2014/main" val="4103752988"/>
                    </a:ext>
                  </a:extLst>
                </a:gridCol>
              </a:tblGrid>
              <a:tr h="469635">
                <a:tc>
                  <a:txBody>
                    <a:bodyPr/>
                    <a:lstStyle/>
                    <a:p>
                      <a:pPr algn="ctr"/>
                      <a:endParaRPr lang="zh-CN" altLang="en-US" sz="1600" b="0" dirty="0">
                        <a:solidFill>
                          <a:schemeClr val="bg1"/>
                        </a:solidFill>
                        <a:latin typeface="+mn-lt"/>
                        <a:ea typeface="+mn-ea"/>
                        <a:cs typeface="+mn-ea"/>
                        <a:sym typeface="+mn-lt"/>
                      </a:endParaRPr>
                    </a:p>
                  </a:txBody>
                  <a:tcPr marL="85620" marR="85620" marT="42810" marB="42810" anchor="ctr">
                    <a:lnT w="12700" cap="flat" cmpd="sng" algn="ctr">
                      <a:solidFill>
                        <a:schemeClr val="accent1"/>
                      </a:solidFill>
                      <a:prstDash val="solid"/>
                      <a:round/>
                      <a:headEnd type="none" w="med" len="med"/>
                      <a:tailEnd type="none" w="med" len="med"/>
                    </a:lnT>
                  </a:tcPr>
                </a:tc>
                <a:tc>
                  <a:txBody>
                    <a:bodyPr/>
                    <a:lstStyle/>
                    <a:p>
                      <a:pPr algn="r"/>
                      <a:r>
                        <a:rPr lang="en-US" altLang="zh-CN" sz="1600" b="0" dirty="0">
                          <a:solidFill>
                            <a:schemeClr val="bg1"/>
                          </a:solidFill>
                          <a:latin typeface="+mn-lt"/>
                          <a:ea typeface="+mn-ea"/>
                          <a:cs typeface="+mn-ea"/>
                          <a:sym typeface="+mn-lt"/>
                        </a:rPr>
                        <a:t>TITLE HERE</a:t>
                      </a:r>
                    </a:p>
                  </a:txBody>
                  <a:tcPr marL="85620" marR="85620" marT="42810" marB="42810" anchor="ctr">
                    <a:lnT w="12700" cap="flat" cmpd="sng" algn="ctr">
                      <a:solidFill>
                        <a:schemeClr val="accent1"/>
                      </a:solidFill>
                      <a:prstDash val="solid"/>
                      <a:round/>
                      <a:headEnd type="none" w="med" len="med"/>
                      <a:tailEnd type="none" w="med" len="med"/>
                    </a:lnT>
                  </a:tcPr>
                </a:tc>
                <a:tc>
                  <a:txBody>
                    <a:bodyPr/>
                    <a:lstStyle/>
                    <a:p>
                      <a:pPr algn="r"/>
                      <a:r>
                        <a:rPr lang="en-US" altLang="zh-CN" sz="1600" b="0" dirty="0">
                          <a:solidFill>
                            <a:schemeClr val="bg1"/>
                          </a:solidFill>
                          <a:latin typeface="+mn-lt"/>
                          <a:ea typeface="+mn-ea"/>
                          <a:cs typeface="+mn-ea"/>
                          <a:sym typeface="+mn-lt"/>
                        </a:rPr>
                        <a:t>TITLE HERE</a:t>
                      </a:r>
                    </a:p>
                  </a:txBody>
                  <a:tcPr marL="85620" marR="85620" marT="42810" marB="42810" anchor="ctr">
                    <a:lnT w="12700" cap="flat" cmpd="sng" algn="ctr">
                      <a:solidFill>
                        <a:schemeClr val="accent1"/>
                      </a:solidFill>
                      <a:prstDash val="solid"/>
                      <a:round/>
                      <a:headEnd type="none" w="med" len="med"/>
                      <a:tailEnd type="none" w="med" len="med"/>
                    </a:lnT>
                  </a:tcPr>
                </a:tc>
                <a:tc>
                  <a:txBody>
                    <a:bodyPr/>
                    <a:lstStyle/>
                    <a:p>
                      <a:pPr algn="r"/>
                      <a:r>
                        <a:rPr lang="en-US" altLang="zh-CN" sz="1600" b="0" dirty="0">
                          <a:solidFill>
                            <a:schemeClr val="bg1"/>
                          </a:solidFill>
                          <a:latin typeface="+mn-lt"/>
                          <a:ea typeface="+mn-ea"/>
                          <a:cs typeface="+mn-ea"/>
                          <a:sym typeface="+mn-lt"/>
                        </a:rPr>
                        <a:t>TITLE HERE</a:t>
                      </a:r>
                    </a:p>
                  </a:txBody>
                  <a:tcPr marL="85620" marR="85620" marT="42810" marB="42810" anchor="ctr">
                    <a:lnT w="12700" cap="flat" cmpd="sng" algn="ctr">
                      <a:solidFill>
                        <a:schemeClr val="accent1"/>
                      </a:solidFill>
                      <a:prstDash val="solid"/>
                      <a:round/>
                      <a:headEnd type="none" w="med" len="med"/>
                      <a:tailEnd type="none" w="med" len="med"/>
                    </a:lnT>
                  </a:tcPr>
                </a:tc>
                <a:tc>
                  <a:txBody>
                    <a:bodyPr/>
                    <a:lstStyle/>
                    <a:p>
                      <a:pPr algn="r"/>
                      <a:r>
                        <a:rPr lang="en-US" altLang="zh-CN" sz="1600" b="0" dirty="0">
                          <a:solidFill>
                            <a:schemeClr val="bg1"/>
                          </a:solidFill>
                          <a:latin typeface="+mn-lt"/>
                          <a:ea typeface="+mn-ea"/>
                          <a:cs typeface="+mn-ea"/>
                          <a:sym typeface="+mn-lt"/>
                        </a:rPr>
                        <a:t>TITLE HERE</a:t>
                      </a:r>
                    </a:p>
                  </a:txBody>
                  <a:tcPr marL="85620" marR="85620" marT="42810" marB="42810" anchor="ctr">
                    <a:lnT w="12700" cap="flat" cmpd="sng" algn="ctr">
                      <a:solidFill>
                        <a:schemeClr val="accent1"/>
                      </a:solidFill>
                      <a:prstDash val="solid"/>
                      <a:round/>
                      <a:headEnd type="none" w="med" len="med"/>
                      <a:tailEnd type="none" w="med" len="med"/>
                    </a:lnT>
                  </a:tcPr>
                </a:tc>
                <a:extLst>
                  <a:ext uri="{0D108BD9-81ED-4DB2-BD59-A6C34878D82A}">
                    <a16:rowId xmlns:a16="http://schemas.microsoft.com/office/drawing/2014/main" val="1544831059"/>
                  </a:ext>
                </a:extLst>
              </a:tr>
              <a:tr h="469635">
                <a:tc>
                  <a:txBody>
                    <a:bodyPr/>
                    <a:lstStyle/>
                    <a:p>
                      <a:pPr algn="l"/>
                      <a:r>
                        <a:rPr lang="en-US" altLang="zh-CN" sz="1600" b="0" dirty="0">
                          <a:solidFill>
                            <a:schemeClr val="tx1">
                              <a:lumMod val="85000"/>
                              <a:lumOff val="15000"/>
                            </a:schemeClr>
                          </a:solidFill>
                          <a:latin typeface="+mn-lt"/>
                          <a:ea typeface="+mn-ea"/>
                          <a:cs typeface="+mn-ea"/>
                          <a:sym typeface="+mn-lt"/>
                        </a:rPr>
                        <a:t>TITLE HERE</a:t>
                      </a: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extLst>
                  <a:ext uri="{0D108BD9-81ED-4DB2-BD59-A6C34878D82A}">
                    <a16:rowId xmlns:a16="http://schemas.microsoft.com/office/drawing/2014/main" val="3990563105"/>
                  </a:ext>
                </a:extLst>
              </a:tr>
              <a:tr h="469635">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600" b="0" dirty="0">
                          <a:solidFill>
                            <a:schemeClr val="bg1"/>
                          </a:solidFill>
                          <a:latin typeface="+mn-lt"/>
                          <a:ea typeface="+mn-ea"/>
                          <a:cs typeface="+mn-ea"/>
                          <a:sym typeface="+mn-lt"/>
                        </a:rPr>
                        <a:t>TITLE HERE</a:t>
                      </a: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extLst>
                  <a:ext uri="{0D108BD9-81ED-4DB2-BD59-A6C34878D82A}">
                    <a16:rowId xmlns:a16="http://schemas.microsoft.com/office/drawing/2014/main" val="1433847131"/>
                  </a:ext>
                </a:extLst>
              </a:tr>
              <a:tr h="469635">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600" b="0" dirty="0">
                          <a:solidFill>
                            <a:schemeClr val="tx1">
                              <a:lumMod val="85000"/>
                              <a:lumOff val="15000"/>
                            </a:schemeClr>
                          </a:solidFill>
                          <a:latin typeface="+mn-lt"/>
                          <a:ea typeface="+mn-ea"/>
                          <a:cs typeface="+mn-ea"/>
                          <a:sym typeface="+mn-lt"/>
                        </a:rPr>
                        <a:t>TITLE HERE</a:t>
                      </a: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extLst>
                  <a:ext uri="{0D108BD9-81ED-4DB2-BD59-A6C34878D82A}">
                    <a16:rowId xmlns:a16="http://schemas.microsoft.com/office/drawing/2014/main" val="659136766"/>
                  </a:ext>
                </a:extLst>
              </a:tr>
              <a:tr h="469635">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600" b="0" dirty="0">
                          <a:solidFill>
                            <a:schemeClr val="bg1"/>
                          </a:solidFill>
                          <a:latin typeface="+mn-lt"/>
                          <a:ea typeface="+mn-ea"/>
                          <a:cs typeface="+mn-ea"/>
                          <a:sym typeface="+mn-lt"/>
                        </a:rPr>
                        <a:t>TITLE HERE</a:t>
                      </a: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tc>
                <a:extLst>
                  <a:ext uri="{0D108BD9-81ED-4DB2-BD59-A6C34878D82A}">
                    <a16:rowId xmlns:a16="http://schemas.microsoft.com/office/drawing/2014/main" val="3079010466"/>
                  </a:ext>
                </a:extLst>
              </a:tr>
              <a:tr h="469635">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600" b="0" dirty="0">
                          <a:solidFill>
                            <a:schemeClr val="tx1">
                              <a:lumMod val="85000"/>
                              <a:lumOff val="15000"/>
                            </a:schemeClr>
                          </a:solidFill>
                          <a:latin typeface="+mn-lt"/>
                          <a:ea typeface="+mn-ea"/>
                          <a:cs typeface="+mn-ea"/>
                          <a:sym typeface="+mn-lt"/>
                        </a:rPr>
                        <a:t>TITLE HERE</a:t>
                      </a: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tc>
                  <a:txBody>
                    <a:bodyPr/>
                    <a:lstStyle/>
                    <a:p>
                      <a:pPr algn="r"/>
                      <a:r>
                        <a:rPr lang="en-US" altLang="zh-CN" sz="1600" b="0" dirty="0">
                          <a:solidFill>
                            <a:schemeClr val="tx1">
                              <a:lumMod val="85000"/>
                              <a:lumOff val="15000"/>
                            </a:schemeClr>
                          </a:solidFill>
                          <a:latin typeface="+mn-lt"/>
                          <a:ea typeface="+mn-ea"/>
                          <a:cs typeface="+mn-ea"/>
                          <a:sym typeface="+mn-lt"/>
                        </a:rPr>
                        <a:t>xxx</a:t>
                      </a:r>
                      <a:endParaRPr lang="zh-CN" altLang="en-US" sz="1600" b="0" dirty="0">
                        <a:solidFill>
                          <a:schemeClr val="tx1">
                            <a:lumMod val="85000"/>
                            <a:lumOff val="15000"/>
                          </a:schemeClr>
                        </a:solidFill>
                        <a:latin typeface="+mn-lt"/>
                        <a:ea typeface="+mn-ea"/>
                        <a:cs typeface="+mn-ea"/>
                        <a:sym typeface="+mn-lt"/>
                      </a:endParaRPr>
                    </a:p>
                  </a:txBody>
                  <a:tcPr marL="85620" marR="85620" marT="42810" marB="42810" anchor="ctr">
                    <a:solidFill>
                      <a:schemeClr val="accent1"/>
                    </a:solidFill>
                  </a:tcPr>
                </a:tc>
                <a:extLst>
                  <a:ext uri="{0D108BD9-81ED-4DB2-BD59-A6C34878D82A}">
                    <a16:rowId xmlns:a16="http://schemas.microsoft.com/office/drawing/2014/main" val="3624392868"/>
                  </a:ext>
                </a:extLst>
              </a:tr>
              <a:tr h="469635">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600" b="0" dirty="0">
                          <a:solidFill>
                            <a:schemeClr val="bg1"/>
                          </a:solidFill>
                          <a:latin typeface="+mn-lt"/>
                          <a:ea typeface="+mn-ea"/>
                          <a:cs typeface="+mn-ea"/>
                          <a:sym typeface="+mn-lt"/>
                        </a:rPr>
                        <a:t>TITLE HERE</a:t>
                      </a:r>
                    </a:p>
                  </a:txBody>
                  <a:tcPr marL="85620" marR="85620" marT="42810" marB="42810" anchor="ctr">
                    <a:lnB w="12700" cap="flat" cmpd="sng" algn="ctr">
                      <a:solidFill>
                        <a:schemeClr val="accent1"/>
                      </a:solidFill>
                      <a:prstDash val="solid"/>
                      <a:round/>
                      <a:headEnd type="none" w="med" len="med"/>
                      <a:tailEnd type="none" w="med" len="med"/>
                    </a:lnB>
                  </a:tcP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lnB w="12700" cap="flat" cmpd="sng" algn="ctr">
                      <a:solidFill>
                        <a:schemeClr val="accent1"/>
                      </a:solidFill>
                      <a:prstDash val="solid"/>
                      <a:round/>
                      <a:headEnd type="none" w="med" len="med"/>
                      <a:tailEnd type="none" w="med" len="med"/>
                    </a:lnB>
                  </a:tcP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lnB w="12700" cap="flat" cmpd="sng" algn="ctr">
                      <a:solidFill>
                        <a:schemeClr val="accent1"/>
                      </a:solidFill>
                      <a:prstDash val="solid"/>
                      <a:round/>
                      <a:headEnd type="none" w="med" len="med"/>
                      <a:tailEnd type="none" w="med" len="med"/>
                    </a:lnB>
                  </a:tcP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lnB w="12700" cap="flat" cmpd="sng" algn="ctr">
                      <a:solidFill>
                        <a:schemeClr val="accent1"/>
                      </a:solidFill>
                      <a:prstDash val="solid"/>
                      <a:round/>
                      <a:headEnd type="none" w="med" len="med"/>
                      <a:tailEnd type="none" w="med" len="med"/>
                    </a:lnB>
                  </a:tcPr>
                </a:tc>
                <a:tc>
                  <a:txBody>
                    <a:bodyPr/>
                    <a:lstStyle/>
                    <a:p>
                      <a:pPr algn="r"/>
                      <a:r>
                        <a:rPr lang="en-US" altLang="zh-CN" sz="1600" b="0" dirty="0">
                          <a:solidFill>
                            <a:schemeClr val="bg1"/>
                          </a:solidFill>
                          <a:latin typeface="+mn-lt"/>
                          <a:ea typeface="+mn-ea"/>
                          <a:cs typeface="+mn-ea"/>
                          <a:sym typeface="+mn-lt"/>
                        </a:rPr>
                        <a:t>xxx</a:t>
                      </a:r>
                      <a:endParaRPr lang="zh-CN" altLang="en-US" sz="1600" b="0" dirty="0">
                        <a:solidFill>
                          <a:schemeClr val="bg1"/>
                        </a:solidFill>
                        <a:latin typeface="+mn-lt"/>
                        <a:ea typeface="+mn-ea"/>
                        <a:cs typeface="+mn-ea"/>
                        <a:sym typeface="+mn-lt"/>
                      </a:endParaRPr>
                    </a:p>
                  </a:txBody>
                  <a:tcPr marL="85620" marR="85620" marT="42810" marB="42810" anchor="ctr">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873811185"/>
                  </a:ext>
                </a:extLst>
              </a:tr>
            </a:tbl>
          </a:graphicData>
        </a:graphic>
      </p:graphicFrame>
      <p:sp>
        <p:nvSpPr>
          <p:cNvPr id="6" name="矩形 5"/>
          <p:cNvSpPr/>
          <p:nvPr/>
        </p:nvSpPr>
        <p:spPr>
          <a:xfrm>
            <a:off x="2181013" y="1368694"/>
            <a:ext cx="2236510" cy="400110"/>
          </a:xfrm>
          <a:prstGeom prst="rect">
            <a:avLst/>
          </a:prstGeom>
        </p:spPr>
        <p:txBody>
          <a:bodyPr wrap="none">
            <a:spAutoFit/>
          </a:bodyPr>
          <a:lstStyle/>
          <a:p>
            <a:pPr algn="ctr" defTabSz="609585"/>
            <a:r>
              <a:rPr lang="zh-CN" altLang="en-US" sz="2000" b="1" dirty="0">
                <a:solidFill>
                  <a:schemeClr val="bg1"/>
                </a:solidFill>
                <a:cs typeface="+mn-ea"/>
                <a:sym typeface="+mn-lt"/>
              </a:rPr>
              <a:t>点击此处添加标题</a:t>
            </a:r>
          </a:p>
        </p:txBody>
      </p:sp>
      <p:sp>
        <p:nvSpPr>
          <p:cNvPr id="7" name="矩形 6"/>
          <p:cNvSpPr/>
          <p:nvPr/>
        </p:nvSpPr>
        <p:spPr>
          <a:xfrm>
            <a:off x="2181013" y="1708914"/>
            <a:ext cx="9443720" cy="345094"/>
          </a:xfrm>
          <a:prstGeom prst="rect">
            <a:avLst/>
          </a:prstGeom>
        </p:spPr>
        <p:txBody>
          <a:bodyPr wrap="square">
            <a:spAutoFit/>
          </a:bodyPr>
          <a:lstStyle/>
          <a:p>
            <a:pPr algn="just" defTabSz="609585">
              <a:lnSpc>
                <a:spcPct val="130000"/>
              </a:lnSpc>
            </a:pPr>
            <a:r>
              <a:rPr lang="zh-CN" altLang="en-US" sz="1400" dirty="0">
                <a:solidFill>
                  <a:schemeClr val="bg1"/>
                </a:solidFill>
                <a:cs typeface="+mn-ea"/>
                <a:sym typeface="+mn-lt"/>
              </a:rPr>
              <a:t>标题数字等都可以通过点击和重新输入进行更改，顶部“开始”面板中可以对字体、字号、颜色、行距等进行修改。</a:t>
            </a:r>
          </a:p>
        </p:txBody>
      </p:sp>
    </p:spTree>
    <p:extLst>
      <p:ext uri="{BB962C8B-B14F-4D97-AF65-F5344CB8AC3E}">
        <p14:creationId xmlns:p14="http://schemas.microsoft.com/office/powerpoint/2010/main" val="1426101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Four </a:t>
            </a:r>
            <a:r>
              <a:rPr lang="zh-CN" altLang="en-US" b="1" dirty="0">
                <a:cs typeface="+mn-ea"/>
                <a:sym typeface="+mn-lt"/>
              </a:rPr>
              <a:t>分析讨论</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sp>
        <p:nvSpPr>
          <p:cNvPr id="9" name="任意多边形 8"/>
          <p:cNvSpPr/>
          <p:nvPr/>
        </p:nvSpPr>
        <p:spPr>
          <a:xfrm>
            <a:off x="5560482" y="3194119"/>
            <a:ext cx="2502590" cy="2502590"/>
          </a:xfrm>
          <a:custGeom>
            <a:avLst/>
            <a:gdLst>
              <a:gd name="connsiteX0" fmla="*/ 1776349 w 2502590"/>
              <a:gd name="connsiteY0" fmla="*/ 399009 h 2502590"/>
              <a:gd name="connsiteX1" fmla="*/ 1971011 w 2502590"/>
              <a:gd name="connsiteY1" fmla="*/ 235660 h 2502590"/>
              <a:gd name="connsiteX2" fmla="*/ 2126523 w 2502590"/>
              <a:gd name="connsiteY2" fmla="*/ 366150 h 2502590"/>
              <a:gd name="connsiteX3" fmla="*/ 1999458 w 2502590"/>
              <a:gd name="connsiteY3" fmla="*/ 586220 h 2502590"/>
              <a:gd name="connsiteX4" fmla="*/ 2201349 w 2502590"/>
              <a:gd name="connsiteY4" fmla="*/ 935905 h 2502590"/>
              <a:gd name="connsiteX5" fmla="*/ 2455467 w 2502590"/>
              <a:gd name="connsiteY5" fmla="*/ 935898 h 2502590"/>
              <a:gd name="connsiteX6" fmla="*/ 2490719 w 2502590"/>
              <a:gd name="connsiteY6" fmla="*/ 1135820 h 2502590"/>
              <a:gd name="connsiteX7" fmla="*/ 2251923 w 2502590"/>
              <a:gd name="connsiteY7" fmla="*/ 1222728 h 2502590"/>
              <a:gd name="connsiteX8" fmla="*/ 2181807 w 2502590"/>
              <a:gd name="connsiteY8" fmla="*/ 1620375 h 2502590"/>
              <a:gd name="connsiteX9" fmla="*/ 2376478 w 2502590"/>
              <a:gd name="connsiteY9" fmla="*/ 1783714 h 2502590"/>
              <a:gd name="connsiteX10" fmla="*/ 2274974 w 2502590"/>
              <a:gd name="connsiteY10" fmla="*/ 1959523 h 2502590"/>
              <a:gd name="connsiteX11" fmla="*/ 2036183 w 2502590"/>
              <a:gd name="connsiteY11" fmla="*/ 1872603 h 2502590"/>
              <a:gd name="connsiteX12" fmla="*/ 1726869 w 2502590"/>
              <a:gd name="connsiteY12" fmla="*/ 2132148 h 2502590"/>
              <a:gd name="connsiteX13" fmla="*/ 1771003 w 2502590"/>
              <a:gd name="connsiteY13" fmla="*/ 2382405 h 2502590"/>
              <a:gd name="connsiteX14" fmla="*/ 1580239 w 2502590"/>
              <a:gd name="connsiteY14" fmla="*/ 2451837 h 2502590"/>
              <a:gd name="connsiteX15" fmla="*/ 1453186 w 2502590"/>
              <a:gd name="connsiteY15" fmla="*/ 2231761 h 2502590"/>
              <a:gd name="connsiteX16" fmla="*/ 1049405 w 2502590"/>
              <a:gd name="connsiteY16" fmla="*/ 2231761 h 2502590"/>
              <a:gd name="connsiteX17" fmla="*/ 922351 w 2502590"/>
              <a:gd name="connsiteY17" fmla="*/ 2451837 h 2502590"/>
              <a:gd name="connsiteX18" fmla="*/ 731587 w 2502590"/>
              <a:gd name="connsiteY18" fmla="*/ 2382405 h 2502590"/>
              <a:gd name="connsiteX19" fmla="*/ 775721 w 2502590"/>
              <a:gd name="connsiteY19" fmla="*/ 2132148 h 2502590"/>
              <a:gd name="connsiteX20" fmla="*/ 466407 w 2502590"/>
              <a:gd name="connsiteY20" fmla="*/ 1872603 h 2502590"/>
              <a:gd name="connsiteX21" fmla="*/ 227616 w 2502590"/>
              <a:gd name="connsiteY21" fmla="*/ 1959523 h 2502590"/>
              <a:gd name="connsiteX22" fmla="*/ 126112 w 2502590"/>
              <a:gd name="connsiteY22" fmla="*/ 1783714 h 2502590"/>
              <a:gd name="connsiteX23" fmla="*/ 320783 w 2502590"/>
              <a:gd name="connsiteY23" fmla="*/ 1620374 h 2502590"/>
              <a:gd name="connsiteX24" fmla="*/ 250667 w 2502590"/>
              <a:gd name="connsiteY24" fmla="*/ 1222727 h 2502590"/>
              <a:gd name="connsiteX25" fmla="*/ 11871 w 2502590"/>
              <a:gd name="connsiteY25" fmla="*/ 1135820 h 2502590"/>
              <a:gd name="connsiteX26" fmla="*/ 47123 w 2502590"/>
              <a:gd name="connsiteY26" fmla="*/ 935898 h 2502590"/>
              <a:gd name="connsiteX27" fmla="*/ 301241 w 2502590"/>
              <a:gd name="connsiteY27" fmla="*/ 935904 h 2502590"/>
              <a:gd name="connsiteX28" fmla="*/ 503131 w 2502590"/>
              <a:gd name="connsiteY28" fmla="*/ 586219 h 2502590"/>
              <a:gd name="connsiteX29" fmla="*/ 376067 w 2502590"/>
              <a:gd name="connsiteY29" fmla="*/ 366150 h 2502590"/>
              <a:gd name="connsiteX30" fmla="*/ 531579 w 2502590"/>
              <a:gd name="connsiteY30" fmla="*/ 235660 h 2502590"/>
              <a:gd name="connsiteX31" fmla="*/ 726241 w 2502590"/>
              <a:gd name="connsiteY31" fmla="*/ 399009 h 2502590"/>
              <a:gd name="connsiteX32" fmla="*/ 1105671 w 2502590"/>
              <a:gd name="connsiteY32" fmla="*/ 260908 h 2502590"/>
              <a:gd name="connsiteX33" fmla="*/ 1149792 w 2502590"/>
              <a:gd name="connsiteY33" fmla="*/ 10649 h 2502590"/>
              <a:gd name="connsiteX34" fmla="*/ 1352798 w 2502590"/>
              <a:gd name="connsiteY34" fmla="*/ 10649 h 2502590"/>
              <a:gd name="connsiteX35" fmla="*/ 1396919 w 2502590"/>
              <a:gd name="connsiteY35" fmla="*/ 260908 h 2502590"/>
              <a:gd name="connsiteX36" fmla="*/ 1776349 w 2502590"/>
              <a:gd name="connsiteY36" fmla="*/ 399009 h 2502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2590" h="2502590">
                <a:moveTo>
                  <a:pt x="1776349" y="399009"/>
                </a:moveTo>
                <a:lnTo>
                  <a:pt x="1971011" y="235660"/>
                </a:lnTo>
                <a:lnTo>
                  <a:pt x="2126523" y="366150"/>
                </a:lnTo>
                <a:lnTo>
                  <a:pt x="1999458" y="586220"/>
                </a:lnTo>
                <a:cubicBezTo>
                  <a:pt x="2089809" y="687858"/>
                  <a:pt x="2158503" y="806840"/>
                  <a:pt x="2201349" y="935905"/>
                </a:cubicBezTo>
                <a:lnTo>
                  <a:pt x="2455467" y="935898"/>
                </a:lnTo>
                <a:lnTo>
                  <a:pt x="2490719" y="1135820"/>
                </a:lnTo>
                <a:lnTo>
                  <a:pt x="2251923" y="1222728"/>
                </a:lnTo>
                <a:cubicBezTo>
                  <a:pt x="2255804" y="1358663"/>
                  <a:pt x="2231947" y="1493964"/>
                  <a:pt x="2181807" y="1620375"/>
                </a:cubicBezTo>
                <a:lnTo>
                  <a:pt x="2376478" y="1783714"/>
                </a:lnTo>
                <a:lnTo>
                  <a:pt x="2274974" y="1959523"/>
                </a:lnTo>
                <a:lnTo>
                  <a:pt x="2036183" y="1872603"/>
                </a:lnTo>
                <a:cubicBezTo>
                  <a:pt x="1951778" y="1979230"/>
                  <a:pt x="1846533" y="2067542"/>
                  <a:pt x="1726869" y="2132148"/>
                </a:cubicBezTo>
                <a:lnTo>
                  <a:pt x="1771003" y="2382405"/>
                </a:lnTo>
                <a:lnTo>
                  <a:pt x="1580239" y="2451837"/>
                </a:lnTo>
                <a:lnTo>
                  <a:pt x="1453186" y="2231761"/>
                </a:lnTo>
                <a:cubicBezTo>
                  <a:pt x="1319990" y="2259188"/>
                  <a:pt x="1182601" y="2259188"/>
                  <a:pt x="1049405" y="2231761"/>
                </a:cubicBezTo>
                <a:lnTo>
                  <a:pt x="922351" y="2451837"/>
                </a:lnTo>
                <a:lnTo>
                  <a:pt x="731587" y="2382405"/>
                </a:lnTo>
                <a:lnTo>
                  <a:pt x="775721" y="2132148"/>
                </a:lnTo>
                <a:cubicBezTo>
                  <a:pt x="656057" y="2067541"/>
                  <a:pt x="550812" y="1979230"/>
                  <a:pt x="466407" y="1872603"/>
                </a:cubicBezTo>
                <a:lnTo>
                  <a:pt x="227616" y="1959523"/>
                </a:lnTo>
                <a:lnTo>
                  <a:pt x="126112" y="1783714"/>
                </a:lnTo>
                <a:lnTo>
                  <a:pt x="320783" y="1620374"/>
                </a:lnTo>
                <a:cubicBezTo>
                  <a:pt x="270643" y="1493964"/>
                  <a:pt x="246786" y="1358663"/>
                  <a:pt x="250667" y="1222727"/>
                </a:cubicBezTo>
                <a:lnTo>
                  <a:pt x="11871" y="1135820"/>
                </a:lnTo>
                <a:lnTo>
                  <a:pt x="47123" y="935898"/>
                </a:lnTo>
                <a:lnTo>
                  <a:pt x="301241" y="935904"/>
                </a:lnTo>
                <a:cubicBezTo>
                  <a:pt x="344087" y="806839"/>
                  <a:pt x="412781" y="687857"/>
                  <a:pt x="503131" y="586219"/>
                </a:cubicBezTo>
                <a:lnTo>
                  <a:pt x="376067" y="366150"/>
                </a:lnTo>
                <a:lnTo>
                  <a:pt x="531579" y="235660"/>
                </a:lnTo>
                <a:lnTo>
                  <a:pt x="726241" y="399009"/>
                </a:lnTo>
                <a:cubicBezTo>
                  <a:pt x="842024" y="327680"/>
                  <a:pt x="971127" y="280691"/>
                  <a:pt x="1105671" y="260908"/>
                </a:cubicBezTo>
                <a:lnTo>
                  <a:pt x="1149792" y="10649"/>
                </a:lnTo>
                <a:lnTo>
                  <a:pt x="1352798" y="10649"/>
                </a:lnTo>
                <a:lnTo>
                  <a:pt x="1396919" y="260908"/>
                </a:lnTo>
                <a:cubicBezTo>
                  <a:pt x="1531463" y="280691"/>
                  <a:pt x="1660566" y="327681"/>
                  <a:pt x="1776349" y="399009"/>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61552" tIns="644640" rIns="561552" bIns="688407" numCol="1" spcCol="1270" anchor="ctr" anchorCtr="0">
            <a:noAutofit/>
          </a:bodyPr>
          <a:lstStyle/>
          <a:p>
            <a:pPr lvl="0" algn="ctr" defTabSz="2044700">
              <a:lnSpc>
                <a:spcPct val="90000"/>
              </a:lnSpc>
              <a:spcBef>
                <a:spcPct val="0"/>
              </a:spcBef>
              <a:spcAft>
                <a:spcPct val="35000"/>
              </a:spcAft>
            </a:pPr>
            <a:endParaRPr lang="zh-CN" altLang="en-US" sz="4600" kern="1200">
              <a:cs typeface="+mn-ea"/>
              <a:sym typeface="+mn-lt"/>
            </a:endParaRPr>
          </a:p>
        </p:txBody>
      </p:sp>
      <p:sp>
        <p:nvSpPr>
          <p:cNvPr id="10" name="任意多边形 9"/>
          <p:cNvSpPr/>
          <p:nvPr/>
        </p:nvSpPr>
        <p:spPr>
          <a:xfrm>
            <a:off x="4104429" y="2602597"/>
            <a:ext cx="1820066" cy="1820066"/>
          </a:xfrm>
          <a:custGeom>
            <a:avLst/>
            <a:gdLst>
              <a:gd name="connsiteX0" fmla="*/ 1361859 w 1820066"/>
              <a:gd name="connsiteY0" fmla="*/ 460976 h 1820066"/>
              <a:gd name="connsiteX1" fmla="*/ 1630380 w 1820066"/>
              <a:gd name="connsiteY1" fmla="*/ 380049 h 1820066"/>
              <a:gd name="connsiteX2" fmla="*/ 1729186 w 1820066"/>
              <a:gd name="connsiteY2" fmla="*/ 551186 h 1820066"/>
              <a:gd name="connsiteX3" fmla="*/ 1524840 w 1820066"/>
              <a:gd name="connsiteY3" fmla="*/ 743269 h 1820066"/>
              <a:gd name="connsiteX4" fmla="*/ 1524840 w 1820066"/>
              <a:gd name="connsiteY4" fmla="*/ 1076798 h 1820066"/>
              <a:gd name="connsiteX5" fmla="*/ 1729186 w 1820066"/>
              <a:gd name="connsiteY5" fmla="*/ 1268880 h 1820066"/>
              <a:gd name="connsiteX6" fmla="*/ 1630380 w 1820066"/>
              <a:gd name="connsiteY6" fmla="*/ 1440017 h 1820066"/>
              <a:gd name="connsiteX7" fmla="*/ 1361859 w 1820066"/>
              <a:gd name="connsiteY7" fmla="*/ 1359090 h 1820066"/>
              <a:gd name="connsiteX8" fmla="*/ 1073014 w 1820066"/>
              <a:gd name="connsiteY8" fmla="*/ 1525854 h 1820066"/>
              <a:gd name="connsiteX9" fmla="*/ 1008839 w 1820066"/>
              <a:gd name="connsiteY9" fmla="*/ 1798864 h 1820066"/>
              <a:gd name="connsiteX10" fmla="*/ 811227 w 1820066"/>
              <a:gd name="connsiteY10" fmla="*/ 1798864 h 1820066"/>
              <a:gd name="connsiteX11" fmla="*/ 747052 w 1820066"/>
              <a:gd name="connsiteY11" fmla="*/ 1525854 h 1820066"/>
              <a:gd name="connsiteX12" fmla="*/ 458207 w 1820066"/>
              <a:gd name="connsiteY12" fmla="*/ 1359090 h 1820066"/>
              <a:gd name="connsiteX13" fmla="*/ 189686 w 1820066"/>
              <a:gd name="connsiteY13" fmla="*/ 1440017 h 1820066"/>
              <a:gd name="connsiteX14" fmla="*/ 90880 w 1820066"/>
              <a:gd name="connsiteY14" fmla="*/ 1268880 h 1820066"/>
              <a:gd name="connsiteX15" fmla="*/ 295226 w 1820066"/>
              <a:gd name="connsiteY15" fmla="*/ 1076797 h 1820066"/>
              <a:gd name="connsiteX16" fmla="*/ 295226 w 1820066"/>
              <a:gd name="connsiteY16" fmla="*/ 743268 h 1820066"/>
              <a:gd name="connsiteX17" fmla="*/ 90880 w 1820066"/>
              <a:gd name="connsiteY17" fmla="*/ 551186 h 1820066"/>
              <a:gd name="connsiteX18" fmla="*/ 189686 w 1820066"/>
              <a:gd name="connsiteY18" fmla="*/ 380049 h 1820066"/>
              <a:gd name="connsiteX19" fmla="*/ 458207 w 1820066"/>
              <a:gd name="connsiteY19" fmla="*/ 460976 h 1820066"/>
              <a:gd name="connsiteX20" fmla="*/ 747052 w 1820066"/>
              <a:gd name="connsiteY20" fmla="*/ 294212 h 1820066"/>
              <a:gd name="connsiteX21" fmla="*/ 811227 w 1820066"/>
              <a:gd name="connsiteY21" fmla="*/ 21202 h 1820066"/>
              <a:gd name="connsiteX22" fmla="*/ 1008839 w 1820066"/>
              <a:gd name="connsiteY22" fmla="*/ 21202 h 1820066"/>
              <a:gd name="connsiteX23" fmla="*/ 1073014 w 1820066"/>
              <a:gd name="connsiteY23" fmla="*/ 294212 h 1820066"/>
              <a:gd name="connsiteX24" fmla="*/ 1361859 w 1820066"/>
              <a:gd name="connsiteY24" fmla="*/ 460976 h 1820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20066" h="1820066">
                <a:moveTo>
                  <a:pt x="1361859" y="460976"/>
                </a:moveTo>
                <a:lnTo>
                  <a:pt x="1630380" y="380049"/>
                </a:lnTo>
                <a:lnTo>
                  <a:pt x="1729186" y="551186"/>
                </a:lnTo>
                <a:lnTo>
                  <a:pt x="1524840" y="743269"/>
                </a:lnTo>
                <a:cubicBezTo>
                  <a:pt x="1554461" y="852472"/>
                  <a:pt x="1554461" y="967595"/>
                  <a:pt x="1524840" y="1076798"/>
                </a:cubicBezTo>
                <a:lnTo>
                  <a:pt x="1729186" y="1268880"/>
                </a:lnTo>
                <a:lnTo>
                  <a:pt x="1630380" y="1440017"/>
                </a:lnTo>
                <a:lnTo>
                  <a:pt x="1361859" y="1359090"/>
                </a:lnTo>
                <a:cubicBezTo>
                  <a:pt x="1282097" y="1439344"/>
                  <a:pt x="1182398" y="1496905"/>
                  <a:pt x="1073014" y="1525854"/>
                </a:cubicBezTo>
                <a:lnTo>
                  <a:pt x="1008839" y="1798864"/>
                </a:lnTo>
                <a:lnTo>
                  <a:pt x="811227" y="1798864"/>
                </a:lnTo>
                <a:lnTo>
                  <a:pt x="747052" y="1525854"/>
                </a:lnTo>
                <a:cubicBezTo>
                  <a:pt x="637669" y="1496905"/>
                  <a:pt x="537970" y="1439344"/>
                  <a:pt x="458207" y="1359090"/>
                </a:cubicBezTo>
                <a:lnTo>
                  <a:pt x="189686" y="1440017"/>
                </a:lnTo>
                <a:lnTo>
                  <a:pt x="90880" y="1268880"/>
                </a:lnTo>
                <a:lnTo>
                  <a:pt x="295226" y="1076797"/>
                </a:lnTo>
                <a:cubicBezTo>
                  <a:pt x="265605" y="967594"/>
                  <a:pt x="265605" y="852471"/>
                  <a:pt x="295226" y="743268"/>
                </a:cubicBezTo>
                <a:lnTo>
                  <a:pt x="90880" y="551186"/>
                </a:lnTo>
                <a:lnTo>
                  <a:pt x="189686" y="380049"/>
                </a:lnTo>
                <a:lnTo>
                  <a:pt x="458207" y="460976"/>
                </a:lnTo>
                <a:cubicBezTo>
                  <a:pt x="537969" y="380722"/>
                  <a:pt x="637668" y="323161"/>
                  <a:pt x="747052" y="294212"/>
                </a:cubicBezTo>
                <a:lnTo>
                  <a:pt x="811227" y="21202"/>
                </a:lnTo>
                <a:lnTo>
                  <a:pt x="1008839" y="21202"/>
                </a:lnTo>
                <a:lnTo>
                  <a:pt x="1073014" y="294212"/>
                </a:lnTo>
                <a:cubicBezTo>
                  <a:pt x="1182397" y="323161"/>
                  <a:pt x="1282096" y="380722"/>
                  <a:pt x="1361859" y="460976"/>
                </a:cubicBezTo>
                <a:close/>
              </a:path>
            </a:pathLst>
          </a:custGeom>
          <a:solidFill>
            <a:schemeClr val="tx1">
              <a:lumMod val="65000"/>
              <a:lumOff val="3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92497" tIns="495266" rIns="492497" bIns="495266" numCol="1" spcCol="1270" anchor="ctr" anchorCtr="0">
            <a:noAutofit/>
          </a:bodyPr>
          <a:lstStyle/>
          <a:p>
            <a:pPr lvl="0" algn="ctr" defTabSz="1200150">
              <a:lnSpc>
                <a:spcPct val="90000"/>
              </a:lnSpc>
              <a:spcBef>
                <a:spcPct val="0"/>
              </a:spcBef>
              <a:spcAft>
                <a:spcPct val="35000"/>
              </a:spcAft>
            </a:pPr>
            <a:endParaRPr lang="zh-CN" altLang="en-US" sz="2700" kern="1200">
              <a:cs typeface="+mn-ea"/>
              <a:sym typeface="+mn-lt"/>
            </a:endParaRPr>
          </a:p>
        </p:txBody>
      </p:sp>
      <p:sp>
        <p:nvSpPr>
          <p:cNvPr id="11" name="任意多边形 10"/>
          <p:cNvSpPr/>
          <p:nvPr/>
        </p:nvSpPr>
        <p:spPr>
          <a:xfrm>
            <a:off x="4923459" y="1146545"/>
            <a:ext cx="2184079" cy="2184079"/>
          </a:xfrm>
          <a:custGeom>
            <a:avLst/>
            <a:gdLst>
              <a:gd name="connsiteX0" fmla="*/ 1334344 w 1783293"/>
              <a:gd name="connsiteY0" fmla="*/ 451663 h 1783293"/>
              <a:gd name="connsiteX1" fmla="*/ 1597440 w 1783293"/>
              <a:gd name="connsiteY1" fmla="*/ 372371 h 1783293"/>
              <a:gd name="connsiteX2" fmla="*/ 1694249 w 1783293"/>
              <a:gd name="connsiteY2" fmla="*/ 540050 h 1783293"/>
              <a:gd name="connsiteX3" fmla="*/ 1494032 w 1783293"/>
              <a:gd name="connsiteY3" fmla="*/ 728251 h 1783293"/>
              <a:gd name="connsiteX4" fmla="*/ 1494032 w 1783293"/>
              <a:gd name="connsiteY4" fmla="*/ 1055042 h 1783293"/>
              <a:gd name="connsiteX5" fmla="*/ 1694249 w 1783293"/>
              <a:gd name="connsiteY5" fmla="*/ 1243243 h 1783293"/>
              <a:gd name="connsiteX6" fmla="*/ 1597440 w 1783293"/>
              <a:gd name="connsiteY6" fmla="*/ 1410922 h 1783293"/>
              <a:gd name="connsiteX7" fmla="*/ 1334344 w 1783293"/>
              <a:gd name="connsiteY7" fmla="*/ 1331630 h 1783293"/>
              <a:gd name="connsiteX8" fmla="*/ 1051335 w 1783293"/>
              <a:gd name="connsiteY8" fmla="*/ 1495025 h 1783293"/>
              <a:gd name="connsiteX9" fmla="*/ 988456 w 1783293"/>
              <a:gd name="connsiteY9" fmla="*/ 1762519 h 1783293"/>
              <a:gd name="connsiteX10" fmla="*/ 794837 w 1783293"/>
              <a:gd name="connsiteY10" fmla="*/ 1762519 h 1783293"/>
              <a:gd name="connsiteX11" fmla="*/ 731958 w 1783293"/>
              <a:gd name="connsiteY11" fmla="*/ 1495025 h 1783293"/>
              <a:gd name="connsiteX12" fmla="*/ 448949 w 1783293"/>
              <a:gd name="connsiteY12" fmla="*/ 1331630 h 1783293"/>
              <a:gd name="connsiteX13" fmla="*/ 185853 w 1783293"/>
              <a:gd name="connsiteY13" fmla="*/ 1410922 h 1783293"/>
              <a:gd name="connsiteX14" fmla="*/ 89044 w 1783293"/>
              <a:gd name="connsiteY14" fmla="*/ 1243243 h 1783293"/>
              <a:gd name="connsiteX15" fmla="*/ 289261 w 1783293"/>
              <a:gd name="connsiteY15" fmla="*/ 1055042 h 1783293"/>
              <a:gd name="connsiteX16" fmla="*/ 289261 w 1783293"/>
              <a:gd name="connsiteY16" fmla="*/ 728251 h 1783293"/>
              <a:gd name="connsiteX17" fmla="*/ 89044 w 1783293"/>
              <a:gd name="connsiteY17" fmla="*/ 540050 h 1783293"/>
              <a:gd name="connsiteX18" fmla="*/ 185853 w 1783293"/>
              <a:gd name="connsiteY18" fmla="*/ 372371 h 1783293"/>
              <a:gd name="connsiteX19" fmla="*/ 448949 w 1783293"/>
              <a:gd name="connsiteY19" fmla="*/ 451663 h 1783293"/>
              <a:gd name="connsiteX20" fmla="*/ 731958 w 1783293"/>
              <a:gd name="connsiteY20" fmla="*/ 288268 h 1783293"/>
              <a:gd name="connsiteX21" fmla="*/ 794837 w 1783293"/>
              <a:gd name="connsiteY21" fmla="*/ 20774 h 1783293"/>
              <a:gd name="connsiteX22" fmla="*/ 988456 w 1783293"/>
              <a:gd name="connsiteY22" fmla="*/ 20774 h 1783293"/>
              <a:gd name="connsiteX23" fmla="*/ 1051335 w 1783293"/>
              <a:gd name="connsiteY23" fmla="*/ 288268 h 1783293"/>
              <a:gd name="connsiteX24" fmla="*/ 1334344 w 1783293"/>
              <a:gd name="connsiteY24" fmla="*/ 451663 h 1783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83293" h="1783293">
                <a:moveTo>
                  <a:pt x="1147812" y="451089"/>
                </a:moveTo>
                <a:lnTo>
                  <a:pt x="1338552" y="332955"/>
                </a:lnTo>
                <a:lnTo>
                  <a:pt x="1450338" y="444741"/>
                </a:lnTo>
                <a:lnTo>
                  <a:pt x="1332203" y="635482"/>
                </a:lnTo>
                <a:cubicBezTo>
                  <a:pt x="1377704" y="713734"/>
                  <a:pt x="1401541" y="802693"/>
                  <a:pt x="1401262" y="893213"/>
                </a:cubicBezTo>
                <a:lnTo>
                  <a:pt x="1598940" y="999332"/>
                </a:lnTo>
                <a:lnTo>
                  <a:pt x="1558024" y="1152034"/>
                </a:lnTo>
                <a:lnTo>
                  <a:pt x="1333770" y="1145098"/>
                </a:lnTo>
                <a:cubicBezTo>
                  <a:pt x="1288752" y="1223629"/>
                  <a:pt x="1223629" y="1288751"/>
                  <a:pt x="1145098" y="1333770"/>
                </a:cubicBezTo>
                <a:lnTo>
                  <a:pt x="1152035" y="1558024"/>
                </a:lnTo>
                <a:lnTo>
                  <a:pt x="999332" y="1598940"/>
                </a:lnTo>
                <a:lnTo>
                  <a:pt x="893213" y="1401262"/>
                </a:lnTo>
                <a:cubicBezTo>
                  <a:pt x="802694" y="1401541"/>
                  <a:pt x="713734" y="1377704"/>
                  <a:pt x="635481" y="1332204"/>
                </a:cubicBezTo>
                <a:lnTo>
                  <a:pt x="444741" y="1450338"/>
                </a:lnTo>
                <a:lnTo>
                  <a:pt x="332955" y="1338552"/>
                </a:lnTo>
                <a:lnTo>
                  <a:pt x="451090" y="1147811"/>
                </a:lnTo>
                <a:cubicBezTo>
                  <a:pt x="405589" y="1069559"/>
                  <a:pt x="381752" y="980600"/>
                  <a:pt x="382031" y="890080"/>
                </a:cubicBezTo>
                <a:lnTo>
                  <a:pt x="184353" y="783961"/>
                </a:lnTo>
                <a:lnTo>
                  <a:pt x="225269" y="631259"/>
                </a:lnTo>
                <a:lnTo>
                  <a:pt x="449523" y="638195"/>
                </a:lnTo>
                <a:cubicBezTo>
                  <a:pt x="494541" y="559664"/>
                  <a:pt x="559664" y="494542"/>
                  <a:pt x="638195" y="449523"/>
                </a:cubicBezTo>
                <a:lnTo>
                  <a:pt x="631258" y="225269"/>
                </a:lnTo>
                <a:lnTo>
                  <a:pt x="783961" y="184353"/>
                </a:lnTo>
                <a:lnTo>
                  <a:pt x="890080" y="382031"/>
                </a:lnTo>
                <a:cubicBezTo>
                  <a:pt x="980599" y="381752"/>
                  <a:pt x="1069559" y="405589"/>
                  <a:pt x="1147812" y="451089"/>
                </a:cubicBezTo>
                <a:close/>
              </a:path>
            </a:pathLst>
          </a:custGeom>
          <a:solidFill>
            <a:schemeClr val="bg1">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29622" tIns="629621" rIns="629621" bIns="629622" numCol="1" spcCol="1270" anchor="ctr" anchorCtr="0">
            <a:noAutofit/>
          </a:bodyPr>
          <a:lstStyle/>
          <a:p>
            <a:pPr lvl="0" algn="ctr" defTabSz="1333500">
              <a:lnSpc>
                <a:spcPct val="90000"/>
              </a:lnSpc>
              <a:spcBef>
                <a:spcPct val="0"/>
              </a:spcBef>
              <a:spcAft>
                <a:spcPct val="35000"/>
              </a:spcAft>
            </a:pPr>
            <a:endParaRPr lang="zh-CN" altLang="en-US" sz="3000" kern="1200">
              <a:cs typeface="+mn-ea"/>
              <a:sym typeface="+mn-lt"/>
            </a:endParaRPr>
          </a:p>
        </p:txBody>
      </p:sp>
      <p:sp>
        <p:nvSpPr>
          <p:cNvPr id="12" name="环形箭头 11"/>
          <p:cNvSpPr/>
          <p:nvPr/>
        </p:nvSpPr>
        <p:spPr>
          <a:xfrm>
            <a:off x="5371972" y="2814248"/>
            <a:ext cx="3203316" cy="3203316"/>
          </a:xfrm>
          <a:prstGeom prst="circularArrow">
            <a:avLst>
              <a:gd name="adj1" fmla="val 4688"/>
              <a:gd name="adj2" fmla="val 299029"/>
              <a:gd name="adj3" fmla="val 2524070"/>
              <a:gd name="adj4" fmla="val 15844352"/>
              <a:gd name="adj5" fmla="val 5469"/>
            </a:avLst>
          </a:prstGeom>
          <a:solidFill>
            <a:schemeClr val="accent1"/>
          </a:solidFill>
          <a:ln>
            <a:no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3" name="形状 12"/>
          <p:cNvSpPr/>
          <p:nvPr/>
        </p:nvSpPr>
        <p:spPr>
          <a:xfrm>
            <a:off x="3782099" y="2198358"/>
            <a:ext cx="2327409" cy="2327409"/>
          </a:xfrm>
          <a:prstGeom prst="leftCircularArrow">
            <a:avLst>
              <a:gd name="adj1" fmla="val 6452"/>
              <a:gd name="adj2" fmla="val 429999"/>
              <a:gd name="adj3" fmla="val 10489124"/>
              <a:gd name="adj4" fmla="val 14837806"/>
              <a:gd name="adj5" fmla="val 7527"/>
            </a:avLst>
          </a:prstGeom>
          <a:solidFill>
            <a:schemeClr val="tx1">
              <a:lumMod val="50000"/>
              <a:lumOff val="50000"/>
            </a:schemeClr>
          </a:solidFill>
          <a:ln>
            <a:no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4" name="环形箭头 13"/>
          <p:cNvSpPr/>
          <p:nvPr/>
        </p:nvSpPr>
        <p:spPr>
          <a:xfrm>
            <a:off x="4711358" y="954803"/>
            <a:ext cx="2509415" cy="2509415"/>
          </a:xfrm>
          <a:prstGeom prst="circularArrow">
            <a:avLst>
              <a:gd name="adj1" fmla="val 5984"/>
              <a:gd name="adj2" fmla="val 394124"/>
              <a:gd name="adj3" fmla="val 13313824"/>
              <a:gd name="adj4" fmla="val 10508221"/>
              <a:gd name="adj5" fmla="val 6981"/>
            </a:avLst>
          </a:prstGeom>
          <a:solidFill>
            <a:schemeClr val="bg1">
              <a:lumMod val="6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5" name="矩形 14"/>
          <p:cNvSpPr/>
          <p:nvPr/>
        </p:nvSpPr>
        <p:spPr>
          <a:xfrm>
            <a:off x="7419940" y="1166935"/>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16" name="矩形 15"/>
          <p:cNvSpPr/>
          <p:nvPr/>
        </p:nvSpPr>
        <p:spPr>
          <a:xfrm>
            <a:off x="7419940" y="1507155"/>
            <a:ext cx="2519993" cy="1212640"/>
          </a:xfrm>
          <a:prstGeom prst="rect">
            <a:avLst/>
          </a:prstGeom>
        </p:spPr>
        <p:txBody>
          <a:bodyPr wrap="square">
            <a:spAutoFit/>
          </a:bodyPr>
          <a:lstStyle/>
          <a:p>
            <a:pPr algn="just" defTabSz="609585">
              <a:lnSpc>
                <a:spcPct val="130000"/>
              </a:lnSpc>
            </a:pPr>
            <a:r>
              <a:rPr lang="zh-CN" altLang="en-US" sz="14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
        <p:nvSpPr>
          <p:cNvPr id="17" name="椭圆 16"/>
          <p:cNvSpPr/>
          <p:nvPr/>
        </p:nvSpPr>
        <p:spPr>
          <a:xfrm>
            <a:off x="7093024" y="1261113"/>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978088" y="3194119"/>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19" name="矩形 18"/>
          <p:cNvSpPr/>
          <p:nvPr/>
        </p:nvSpPr>
        <p:spPr>
          <a:xfrm>
            <a:off x="967066" y="4200502"/>
            <a:ext cx="2688849" cy="1212640"/>
          </a:xfrm>
          <a:prstGeom prst="rect">
            <a:avLst/>
          </a:prstGeom>
        </p:spPr>
        <p:txBody>
          <a:bodyPr wrap="square">
            <a:spAutoFit/>
          </a:bodyPr>
          <a:lstStyle/>
          <a:p>
            <a:pPr algn="just" defTabSz="609585">
              <a:lnSpc>
                <a:spcPct val="130000"/>
              </a:lnSpc>
            </a:pPr>
            <a:r>
              <a:rPr lang="zh-CN" altLang="en-US" sz="14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
        <p:nvSpPr>
          <p:cNvPr id="20" name="椭圆 19"/>
          <p:cNvSpPr/>
          <p:nvPr/>
        </p:nvSpPr>
        <p:spPr>
          <a:xfrm>
            <a:off x="651172" y="3288297"/>
            <a:ext cx="211754" cy="211754"/>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矩形 20"/>
          <p:cNvSpPr/>
          <p:nvPr/>
        </p:nvSpPr>
        <p:spPr>
          <a:xfrm>
            <a:off x="9023801" y="4041368"/>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22" name="矩形 21"/>
          <p:cNvSpPr/>
          <p:nvPr/>
        </p:nvSpPr>
        <p:spPr>
          <a:xfrm>
            <a:off x="9023802" y="4381588"/>
            <a:ext cx="2613142" cy="1212640"/>
          </a:xfrm>
          <a:prstGeom prst="rect">
            <a:avLst/>
          </a:prstGeom>
        </p:spPr>
        <p:txBody>
          <a:bodyPr wrap="square">
            <a:spAutoFit/>
          </a:bodyPr>
          <a:lstStyle/>
          <a:p>
            <a:pPr algn="just" defTabSz="609585">
              <a:lnSpc>
                <a:spcPct val="130000"/>
              </a:lnSpc>
            </a:pPr>
            <a:r>
              <a:rPr lang="zh-CN" altLang="en-US" sz="14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sp>
        <p:nvSpPr>
          <p:cNvPr id="23" name="椭圆 22"/>
          <p:cNvSpPr/>
          <p:nvPr/>
        </p:nvSpPr>
        <p:spPr>
          <a:xfrm>
            <a:off x="8696885" y="4135546"/>
            <a:ext cx="211754" cy="21175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65713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72936" y="1174536"/>
            <a:ext cx="2246128" cy="4508927"/>
          </a:xfrm>
          <a:prstGeom prst="rect">
            <a:avLst/>
          </a:prstGeom>
          <a:noFill/>
        </p:spPr>
        <p:txBody>
          <a:bodyPr wrap="none" rtlCol="0">
            <a:spAutoFit/>
          </a:bodyPr>
          <a:lstStyle/>
          <a:p>
            <a:r>
              <a:rPr lang="en-US" altLang="zh-CN" sz="28700" dirty="0">
                <a:solidFill>
                  <a:schemeClr val="bg1"/>
                </a:solidFill>
                <a:cs typeface="+mn-ea"/>
                <a:sym typeface="+mn-lt"/>
              </a:rPr>
              <a:t>5</a:t>
            </a:r>
            <a:endParaRPr lang="zh-CN" altLang="en-US" sz="28700" dirty="0">
              <a:solidFill>
                <a:schemeClr val="bg1"/>
              </a:solidFill>
              <a:cs typeface="+mn-ea"/>
              <a:sym typeface="+mn-lt"/>
            </a:endParaRPr>
          </a:p>
        </p:txBody>
      </p:sp>
      <p:sp>
        <p:nvSpPr>
          <p:cNvPr id="2" name="文本占位符 1"/>
          <p:cNvSpPr>
            <a:spLocks noGrp="1"/>
          </p:cNvSpPr>
          <p:nvPr>
            <p:ph type="body" sz="quarter" idx="11"/>
          </p:nvPr>
        </p:nvSpPr>
        <p:spPr/>
        <p:txBody>
          <a:bodyPr/>
          <a:lstStyle/>
          <a:p>
            <a:r>
              <a:rPr lang="zh-CN" altLang="en-US" dirty="0">
                <a:cs typeface="+mn-ea"/>
                <a:sym typeface="+mn-lt"/>
              </a:rPr>
              <a:t>主要结论</a:t>
            </a:r>
            <a:endParaRPr kumimoji="1" lang="zh-CN" altLang="en-US" dirty="0">
              <a:cs typeface="+mn-ea"/>
              <a:sym typeface="+mn-lt"/>
            </a:endParaRPr>
          </a:p>
        </p:txBody>
      </p:sp>
      <p:pic>
        <p:nvPicPr>
          <p:cNvPr id="4" name="图片 3">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spTree>
    <p:extLst>
      <p:ext uri="{BB962C8B-B14F-4D97-AF65-F5344CB8AC3E}">
        <p14:creationId xmlns:p14="http://schemas.microsoft.com/office/powerpoint/2010/main" val="1089131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Five </a:t>
            </a:r>
            <a:r>
              <a:rPr lang="zh-CN" altLang="en-US" b="1" dirty="0">
                <a:cs typeface="+mn-ea"/>
                <a:sym typeface="+mn-lt"/>
              </a:rPr>
              <a:t>主要结论</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sp>
        <p:nvSpPr>
          <p:cNvPr id="4" name="Arc 33"/>
          <p:cNvSpPr/>
          <p:nvPr/>
        </p:nvSpPr>
        <p:spPr>
          <a:xfrm>
            <a:off x="9218988" y="412779"/>
            <a:ext cx="5946023" cy="5943542"/>
          </a:xfrm>
          <a:prstGeom prst="arc">
            <a:avLst>
              <a:gd name="adj1" fmla="val 10758056"/>
              <a:gd name="adj2" fmla="val 16174588"/>
            </a:avLst>
          </a:prstGeom>
          <a:ln w="1143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sp>
        <p:nvSpPr>
          <p:cNvPr id="5" name="Arc 33"/>
          <p:cNvSpPr/>
          <p:nvPr/>
        </p:nvSpPr>
        <p:spPr>
          <a:xfrm flipV="1">
            <a:off x="9218988" y="412779"/>
            <a:ext cx="5946023" cy="5943542"/>
          </a:xfrm>
          <a:prstGeom prst="arc">
            <a:avLst>
              <a:gd name="adj1" fmla="val 10758056"/>
              <a:gd name="adj2" fmla="val 16174588"/>
            </a:avLst>
          </a:prstGeom>
          <a:ln w="1143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sp>
        <p:nvSpPr>
          <p:cNvPr id="6" name="Arc 33"/>
          <p:cNvSpPr/>
          <p:nvPr/>
        </p:nvSpPr>
        <p:spPr>
          <a:xfrm flipV="1">
            <a:off x="9218987" y="412779"/>
            <a:ext cx="5946023" cy="5943542"/>
          </a:xfrm>
          <a:prstGeom prst="arc">
            <a:avLst>
              <a:gd name="adj1" fmla="val 10758056"/>
              <a:gd name="adj2" fmla="val 16174588"/>
            </a:avLst>
          </a:prstGeom>
          <a:ln w="114300" cap="rnd">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grpSp>
        <p:nvGrpSpPr>
          <p:cNvPr id="7" name="组合 6"/>
          <p:cNvGrpSpPr/>
          <p:nvPr/>
        </p:nvGrpSpPr>
        <p:grpSpPr>
          <a:xfrm>
            <a:off x="685797" y="1950888"/>
            <a:ext cx="7251226" cy="1392789"/>
            <a:chOff x="685797" y="1950888"/>
            <a:chExt cx="7251226" cy="1392789"/>
          </a:xfrm>
        </p:grpSpPr>
        <p:grpSp>
          <p:nvGrpSpPr>
            <p:cNvPr id="11" name="Group 59"/>
            <p:cNvGrpSpPr/>
            <p:nvPr/>
          </p:nvGrpSpPr>
          <p:grpSpPr>
            <a:xfrm>
              <a:off x="685798" y="2194484"/>
              <a:ext cx="5869703" cy="1056746"/>
              <a:chOff x="914397" y="1782979"/>
              <a:chExt cx="7826271" cy="1408994"/>
            </a:xfrm>
          </p:grpSpPr>
          <p:sp>
            <p:nvSpPr>
              <p:cNvPr id="12" name="Freeform 13"/>
              <p:cNvSpPr>
                <a:spLocks noEditPoints="1"/>
              </p:cNvSpPr>
              <p:nvPr/>
            </p:nvSpPr>
            <p:spPr bwMode="auto">
              <a:xfrm>
                <a:off x="725722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3" name="Freeform 13"/>
              <p:cNvSpPr>
                <a:spLocks noEditPoints="1"/>
              </p:cNvSpPr>
              <p:nvPr/>
            </p:nvSpPr>
            <p:spPr bwMode="auto">
              <a:xfrm>
                <a:off x="8049138"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4" name="Freeform 13"/>
              <p:cNvSpPr>
                <a:spLocks noEditPoints="1"/>
              </p:cNvSpPr>
              <p:nvPr/>
            </p:nvSpPr>
            <p:spPr bwMode="auto">
              <a:xfrm>
                <a:off x="91439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5" name="Freeform 13"/>
              <p:cNvSpPr>
                <a:spLocks noEditPoints="1"/>
              </p:cNvSpPr>
              <p:nvPr/>
            </p:nvSpPr>
            <p:spPr bwMode="auto">
              <a:xfrm>
                <a:off x="171385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6" name="Freeform 13"/>
              <p:cNvSpPr>
                <a:spLocks noEditPoints="1"/>
              </p:cNvSpPr>
              <p:nvPr/>
            </p:nvSpPr>
            <p:spPr bwMode="auto">
              <a:xfrm>
                <a:off x="250576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7" name="Freeform 13"/>
              <p:cNvSpPr>
                <a:spLocks noEditPoints="1"/>
              </p:cNvSpPr>
              <p:nvPr/>
            </p:nvSpPr>
            <p:spPr bwMode="auto">
              <a:xfrm>
                <a:off x="329767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8" name="Freeform 13"/>
              <p:cNvSpPr>
                <a:spLocks noEditPoints="1"/>
              </p:cNvSpPr>
              <p:nvPr/>
            </p:nvSpPr>
            <p:spPr bwMode="auto">
              <a:xfrm>
                <a:off x="408958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19" name="Freeform 13"/>
              <p:cNvSpPr>
                <a:spLocks noEditPoints="1"/>
              </p:cNvSpPr>
              <p:nvPr/>
            </p:nvSpPr>
            <p:spPr bwMode="auto">
              <a:xfrm>
                <a:off x="488149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0" name="Freeform 13"/>
              <p:cNvSpPr>
                <a:spLocks noEditPoints="1"/>
              </p:cNvSpPr>
              <p:nvPr/>
            </p:nvSpPr>
            <p:spPr bwMode="auto">
              <a:xfrm>
                <a:off x="567340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1" name="Freeform 13"/>
              <p:cNvSpPr>
                <a:spLocks noEditPoints="1"/>
              </p:cNvSpPr>
              <p:nvPr/>
            </p:nvSpPr>
            <p:spPr bwMode="auto">
              <a:xfrm>
                <a:off x="6465317" y="1782979"/>
                <a:ext cx="691530" cy="1408994"/>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grpSp>
        <p:sp>
          <p:nvSpPr>
            <p:cNvPr id="31" name="Text Placeholder 9"/>
            <p:cNvSpPr txBox="1">
              <a:spLocks/>
            </p:cNvSpPr>
            <p:nvPr/>
          </p:nvSpPr>
          <p:spPr>
            <a:xfrm>
              <a:off x="685797" y="1950888"/>
              <a:ext cx="7095069" cy="169277"/>
            </a:xfrm>
            <a:prstGeom prst="rect">
              <a:avLst/>
            </a:prstGeom>
          </p:spPr>
          <p:txBody>
            <a:bodyPr wrap="square" lIns="0" tIns="0" rIns="0" bIns="0">
              <a:spAutoFit/>
            </a:bodyPr>
            <a:lstStyle>
              <a:defPPr>
                <a:defRPr lang="en-US"/>
              </a:defPPr>
              <a:lvl1pPr indent="0">
                <a:spcBef>
                  <a:spcPct val="20000"/>
                </a:spcBef>
                <a:buClr>
                  <a:schemeClr val="accent1"/>
                </a:buClr>
                <a:buFont typeface="Arial" panose="020B0604020202020204" pitchFamily="34" charset="0"/>
                <a:buNone/>
                <a:defRPr sz="1600" kern="800" spc="-13"/>
              </a:lvl1pPr>
              <a:lvl2pPr marL="459306" indent="-230712">
                <a:spcBef>
                  <a:spcPct val="20000"/>
                </a:spcBef>
                <a:buClr>
                  <a:schemeClr val="accent1"/>
                </a:buClr>
                <a:buFont typeface="Arial" panose="020B0604020202020204" pitchFamily="34" charset="0"/>
                <a:buChar char="–"/>
                <a:defRPr sz="1600" kern="800"/>
              </a:lvl2pPr>
              <a:lvl3pPr marL="687900" indent="-228594">
                <a:spcBef>
                  <a:spcPct val="20000"/>
                </a:spcBef>
                <a:buClr>
                  <a:schemeClr val="accent1"/>
                </a:buClr>
                <a:buFont typeface="Arial" panose="020B0604020202020204" pitchFamily="34" charset="0"/>
                <a:buChar char="•"/>
                <a:defRPr sz="1600" kern="800"/>
              </a:lvl3pPr>
              <a:lvl4pPr marL="916494" indent="-228594">
                <a:spcBef>
                  <a:spcPct val="20000"/>
                </a:spcBef>
                <a:buClr>
                  <a:schemeClr val="accent1"/>
                </a:buClr>
                <a:buFont typeface="Arial" panose="020B0604020202020204" pitchFamily="34" charset="0"/>
                <a:buChar char="–"/>
                <a:defRPr sz="1600" kern="800"/>
              </a:lvl4pPr>
              <a:lvl5pPr marL="1145089" indent="-228594">
                <a:spcBef>
                  <a:spcPct val="20000"/>
                </a:spcBef>
                <a:buClr>
                  <a:schemeClr val="accent1"/>
                </a:buClr>
                <a:buFont typeface="Arial" panose="020B0604020202020204" pitchFamily="34" charset="0"/>
                <a:buChar char="»"/>
                <a:defRPr sz="1600" kern="800"/>
              </a:lvl5pPr>
              <a:lvl6pPr marL="3352716" indent="-304792">
                <a:spcBef>
                  <a:spcPct val="20000"/>
                </a:spcBef>
                <a:buFont typeface="Arial" panose="020B0604020202020204" pitchFamily="34" charset="0"/>
                <a:buChar char="•"/>
                <a:defRPr sz="2667"/>
              </a:lvl6pPr>
              <a:lvl7pPr marL="3962301" indent="-304792">
                <a:spcBef>
                  <a:spcPct val="20000"/>
                </a:spcBef>
                <a:buFont typeface="Arial" panose="020B0604020202020204" pitchFamily="34" charset="0"/>
                <a:buChar char="•"/>
                <a:defRPr sz="2667"/>
              </a:lvl7pPr>
              <a:lvl8pPr marL="4571886" indent="-304792">
                <a:spcBef>
                  <a:spcPct val="20000"/>
                </a:spcBef>
                <a:buFont typeface="Arial" panose="020B0604020202020204" pitchFamily="34" charset="0"/>
                <a:buChar char="•"/>
                <a:defRPr sz="2667"/>
              </a:lvl8pPr>
              <a:lvl9pPr marL="5181470" indent="-304792">
                <a:spcBef>
                  <a:spcPct val="20000"/>
                </a:spcBef>
                <a:buFont typeface="Arial" panose="020B0604020202020204" pitchFamily="34" charset="0"/>
                <a:buChar char="•"/>
                <a:defRPr sz="2667"/>
              </a:lvl9pPr>
            </a:lstStyle>
            <a:p>
              <a:r>
                <a:rPr lang="zh-CN" altLang="en-US" sz="1100" dirty="0">
                  <a:solidFill>
                    <a:schemeClr val="bg1"/>
                  </a:solidFill>
                  <a:cs typeface="+mn-ea"/>
                  <a:sym typeface="+mn-lt"/>
                </a:rPr>
                <a:t>标题数字等都可以通过点击和重新输入进行更改，顶部“开始”面板中可以对字体、字号、颜色、行距等进行修改。</a:t>
              </a:r>
            </a:p>
          </p:txBody>
        </p:sp>
        <p:sp>
          <p:nvSpPr>
            <p:cNvPr id="32" name="Freeform 13"/>
            <p:cNvSpPr>
              <a:spLocks noEditPoints="1"/>
            </p:cNvSpPr>
            <p:nvPr/>
          </p:nvSpPr>
          <p:spPr bwMode="auto">
            <a:xfrm>
              <a:off x="685798"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3" name="Freeform 13"/>
            <p:cNvSpPr>
              <a:spLocks noEditPoints="1"/>
            </p:cNvSpPr>
            <p:nvPr/>
          </p:nvSpPr>
          <p:spPr bwMode="auto">
            <a:xfrm>
              <a:off x="1280359"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4" name="Freeform 13"/>
            <p:cNvSpPr>
              <a:spLocks noEditPoints="1"/>
            </p:cNvSpPr>
            <p:nvPr/>
          </p:nvSpPr>
          <p:spPr bwMode="auto">
            <a:xfrm>
              <a:off x="1874920"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5" name="Freeform 13"/>
            <p:cNvSpPr>
              <a:spLocks noEditPoints="1"/>
            </p:cNvSpPr>
            <p:nvPr/>
          </p:nvSpPr>
          <p:spPr bwMode="auto">
            <a:xfrm>
              <a:off x="2469480"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6" name="Freeform 13"/>
            <p:cNvSpPr>
              <a:spLocks noEditPoints="1"/>
            </p:cNvSpPr>
            <p:nvPr/>
          </p:nvSpPr>
          <p:spPr bwMode="auto">
            <a:xfrm>
              <a:off x="3064042"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7" name="Freeform 13"/>
            <p:cNvSpPr>
              <a:spLocks noEditPoints="1"/>
            </p:cNvSpPr>
            <p:nvPr/>
          </p:nvSpPr>
          <p:spPr bwMode="auto">
            <a:xfrm>
              <a:off x="3658606"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8" name="Freeform 13"/>
            <p:cNvSpPr>
              <a:spLocks noEditPoints="1"/>
            </p:cNvSpPr>
            <p:nvPr/>
          </p:nvSpPr>
          <p:spPr bwMode="auto">
            <a:xfrm>
              <a:off x="4253163"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9" name="Freeform 13"/>
            <p:cNvSpPr>
              <a:spLocks noEditPoints="1"/>
            </p:cNvSpPr>
            <p:nvPr/>
          </p:nvSpPr>
          <p:spPr bwMode="auto">
            <a:xfrm>
              <a:off x="4847723" y="2194484"/>
              <a:ext cx="518648" cy="1056746"/>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0" name="TextBox 29"/>
            <p:cNvSpPr txBox="1"/>
            <p:nvPr/>
          </p:nvSpPr>
          <p:spPr>
            <a:xfrm>
              <a:off x="6695978" y="2678880"/>
              <a:ext cx="1241045" cy="664797"/>
            </a:xfrm>
            <a:prstGeom prst="rect">
              <a:avLst/>
            </a:prstGeom>
            <a:noFill/>
          </p:spPr>
          <p:txBody>
            <a:bodyPr wrap="none" rtlCol="0">
              <a:spAutoFit/>
            </a:bodyPr>
            <a:lstStyle/>
            <a:p>
              <a:pPr>
                <a:lnSpc>
                  <a:spcPct val="80000"/>
                </a:lnSpc>
              </a:pPr>
              <a:r>
                <a:rPr lang="en-US" sz="3300" dirty="0">
                  <a:solidFill>
                    <a:schemeClr val="bg1"/>
                  </a:solidFill>
                  <a:cs typeface="+mn-ea"/>
                  <a:sym typeface="+mn-lt"/>
                </a:rPr>
                <a:t>80%</a:t>
              </a:r>
            </a:p>
            <a:p>
              <a:pPr>
                <a:lnSpc>
                  <a:spcPct val="80000"/>
                </a:lnSpc>
              </a:pPr>
              <a:r>
                <a:rPr lang="en-US" sz="1350" dirty="0" err="1">
                  <a:solidFill>
                    <a:schemeClr val="bg1"/>
                  </a:solidFill>
                  <a:cs typeface="+mn-ea"/>
                  <a:sym typeface="+mn-lt"/>
                </a:rPr>
                <a:t>Lorem</a:t>
              </a:r>
              <a:r>
                <a:rPr lang="en-US" sz="1350" dirty="0">
                  <a:solidFill>
                    <a:schemeClr val="bg1"/>
                  </a:solidFill>
                  <a:cs typeface="+mn-ea"/>
                  <a:sym typeface="+mn-lt"/>
                </a:rPr>
                <a:t> </a:t>
              </a:r>
              <a:r>
                <a:rPr lang="en-US" sz="1350" dirty="0" err="1">
                  <a:solidFill>
                    <a:schemeClr val="bg1"/>
                  </a:solidFill>
                  <a:cs typeface="+mn-ea"/>
                  <a:sym typeface="+mn-lt"/>
                </a:rPr>
                <a:t>ipsum</a:t>
              </a:r>
              <a:endParaRPr lang="en-US" sz="1350" dirty="0">
                <a:solidFill>
                  <a:schemeClr val="bg1"/>
                </a:solidFill>
                <a:cs typeface="+mn-ea"/>
                <a:sym typeface="+mn-lt"/>
              </a:endParaRPr>
            </a:p>
          </p:txBody>
        </p:sp>
      </p:grpSp>
      <p:grpSp>
        <p:nvGrpSpPr>
          <p:cNvPr id="8" name="组合 7"/>
          <p:cNvGrpSpPr/>
          <p:nvPr/>
        </p:nvGrpSpPr>
        <p:grpSpPr>
          <a:xfrm>
            <a:off x="616227" y="3600428"/>
            <a:ext cx="7320796" cy="1330702"/>
            <a:chOff x="616227" y="3600428"/>
            <a:chExt cx="7320796" cy="1330702"/>
          </a:xfrm>
        </p:grpSpPr>
        <p:sp>
          <p:nvSpPr>
            <p:cNvPr id="22" name="Text Placeholder 8"/>
            <p:cNvSpPr txBox="1">
              <a:spLocks/>
            </p:cNvSpPr>
            <p:nvPr/>
          </p:nvSpPr>
          <p:spPr>
            <a:xfrm>
              <a:off x="616227" y="3600428"/>
              <a:ext cx="7061933" cy="169277"/>
            </a:xfrm>
            <a:prstGeom prst="rect">
              <a:avLst/>
            </a:prstGeom>
          </p:spPr>
          <p:txBody>
            <a:bodyPr wrap="square" lIns="0" tIns="0" rIns="0" bIns="0">
              <a:spAutoFit/>
            </a:bodyPr>
            <a:lst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marL="0" indent="0">
                <a:buNone/>
              </a:pPr>
              <a:r>
                <a:rPr lang="zh-CN" altLang="en-US" sz="1100" dirty="0">
                  <a:solidFill>
                    <a:schemeClr val="bg1"/>
                  </a:solidFill>
                  <a:cs typeface="+mn-ea"/>
                  <a:sym typeface="+mn-lt"/>
                </a:rPr>
                <a:t>标题数字等都可以通过点击和重新输入进行更改，顶部“开始”面板中可以对字体、字号、颜色、行距等进行修改。</a:t>
              </a:r>
            </a:p>
          </p:txBody>
        </p:sp>
        <p:sp>
          <p:nvSpPr>
            <p:cNvPr id="23" name="Freeform 12"/>
            <p:cNvSpPr>
              <a:spLocks noEditPoints="1"/>
            </p:cNvSpPr>
            <p:nvPr/>
          </p:nvSpPr>
          <p:spPr bwMode="auto">
            <a:xfrm>
              <a:off x="685798"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4" name="Freeform 12"/>
            <p:cNvSpPr>
              <a:spLocks noEditPoints="1"/>
            </p:cNvSpPr>
            <p:nvPr/>
          </p:nvSpPr>
          <p:spPr bwMode="auto">
            <a:xfrm>
              <a:off x="1280361"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5" name="Freeform 12"/>
            <p:cNvSpPr>
              <a:spLocks noEditPoints="1"/>
            </p:cNvSpPr>
            <p:nvPr/>
          </p:nvSpPr>
          <p:spPr bwMode="auto">
            <a:xfrm>
              <a:off x="1874922"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6" name="Freeform 12"/>
            <p:cNvSpPr>
              <a:spLocks noEditPoints="1"/>
            </p:cNvSpPr>
            <p:nvPr/>
          </p:nvSpPr>
          <p:spPr bwMode="auto">
            <a:xfrm>
              <a:off x="2469484"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7" name="Freeform 12"/>
            <p:cNvSpPr>
              <a:spLocks noEditPoints="1"/>
            </p:cNvSpPr>
            <p:nvPr/>
          </p:nvSpPr>
          <p:spPr bwMode="auto">
            <a:xfrm>
              <a:off x="3064047"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8" name="Freeform 12"/>
            <p:cNvSpPr>
              <a:spLocks noEditPoints="1"/>
            </p:cNvSpPr>
            <p:nvPr/>
          </p:nvSpPr>
          <p:spPr bwMode="auto">
            <a:xfrm>
              <a:off x="3658608"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29" name="Freeform 12"/>
            <p:cNvSpPr>
              <a:spLocks noEditPoints="1"/>
            </p:cNvSpPr>
            <p:nvPr/>
          </p:nvSpPr>
          <p:spPr bwMode="auto">
            <a:xfrm>
              <a:off x="4253170" y="3874642"/>
              <a:ext cx="518581" cy="1033405"/>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30" name="TextBox 15"/>
            <p:cNvSpPr txBox="1"/>
            <p:nvPr/>
          </p:nvSpPr>
          <p:spPr>
            <a:xfrm>
              <a:off x="6695978" y="4266333"/>
              <a:ext cx="1241045" cy="664797"/>
            </a:xfrm>
            <a:prstGeom prst="rect">
              <a:avLst/>
            </a:prstGeom>
            <a:noFill/>
          </p:spPr>
          <p:txBody>
            <a:bodyPr wrap="none" rtlCol="0">
              <a:spAutoFit/>
            </a:bodyPr>
            <a:lstStyle/>
            <a:p>
              <a:pPr>
                <a:lnSpc>
                  <a:spcPct val="80000"/>
                </a:lnSpc>
              </a:pPr>
              <a:r>
                <a:rPr lang="en-US" sz="3300" dirty="0">
                  <a:solidFill>
                    <a:schemeClr val="bg1"/>
                  </a:solidFill>
                  <a:cs typeface="+mn-ea"/>
                  <a:sym typeface="+mn-lt"/>
                </a:rPr>
                <a:t>70%</a:t>
              </a:r>
            </a:p>
            <a:p>
              <a:pPr>
                <a:lnSpc>
                  <a:spcPct val="80000"/>
                </a:lnSpc>
              </a:pPr>
              <a:r>
                <a:rPr lang="en-US" sz="1350" dirty="0" err="1">
                  <a:solidFill>
                    <a:schemeClr val="bg1"/>
                  </a:solidFill>
                  <a:cs typeface="+mn-ea"/>
                  <a:sym typeface="+mn-lt"/>
                </a:rPr>
                <a:t>Lorem</a:t>
              </a:r>
              <a:r>
                <a:rPr lang="en-US" sz="1350" dirty="0">
                  <a:solidFill>
                    <a:schemeClr val="bg1"/>
                  </a:solidFill>
                  <a:cs typeface="+mn-ea"/>
                  <a:sym typeface="+mn-lt"/>
                </a:rPr>
                <a:t> </a:t>
              </a:r>
              <a:r>
                <a:rPr lang="en-US" sz="1350" dirty="0" err="1">
                  <a:solidFill>
                    <a:schemeClr val="bg1"/>
                  </a:solidFill>
                  <a:cs typeface="+mn-ea"/>
                  <a:sym typeface="+mn-lt"/>
                </a:rPr>
                <a:t>ipsum</a:t>
              </a:r>
              <a:endParaRPr lang="en-US" sz="1350" dirty="0">
                <a:solidFill>
                  <a:schemeClr val="bg1"/>
                </a:solidFill>
                <a:cs typeface="+mn-ea"/>
                <a:sym typeface="+mn-lt"/>
              </a:endParaRPr>
            </a:p>
          </p:txBody>
        </p:sp>
        <p:grpSp>
          <p:nvGrpSpPr>
            <p:cNvPr id="41" name="Group 58"/>
            <p:cNvGrpSpPr/>
            <p:nvPr/>
          </p:nvGrpSpPr>
          <p:grpSpPr>
            <a:xfrm>
              <a:off x="685798" y="3874642"/>
              <a:ext cx="5869643" cy="1033405"/>
              <a:chOff x="914397" y="4023189"/>
              <a:chExt cx="7826190" cy="1377873"/>
            </a:xfrm>
          </p:grpSpPr>
          <p:sp>
            <p:nvSpPr>
              <p:cNvPr id="42" name="Freeform 12"/>
              <p:cNvSpPr>
                <a:spLocks noEditPoints="1"/>
              </p:cNvSpPr>
              <p:nvPr/>
            </p:nvSpPr>
            <p:spPr bwMode="auto">
              <a:xfrm>
                <a:off x="646364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3" name="Freeform 12"/>
              <p:cNvSpPr>
                <a:spLocks noEditPoints="1"/>
              </p:cNvSpPr>
              <p:nvPr/>
            </p:nvSpPr>
            <p:spPr bwMode="auto">
              <a:xfrm>
                <a:off x="725639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4" name="Freeform 12"/>
              <p:cNvSpPr>
                <a:spLocks noEditPoints="1"/>
              </p:cNvSpPr>
              <p:nvPr/>
            </p:nvSpPr>
            <p:spPr bwMode="auto">
              <a:xfrm>
                <a:off x="8049146"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5" name="Freeform 51"/>
              <p:cNvSpPr>
                <a:spLocks noEditPoints="1"/>
              </p:cNvSpPr>
              <p:nvPr/>
            </p:nvSpPr>
            <p:spPr bwMode="auto">
              <a:xfrm>
                <a:off x="408539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6" name="Freeform 12"/>
              <p:cNvSpPr>
                <a:spLocks noEditPoints="1"/>
              </p:cNvSpPr>
              <p:nvPr/>
            </p:nvSpPr>
            <p:spPr bwMode="auto">
              <a:xfrm>
                <a:off x="487814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7" name="Freeform 12"/>
              <p:cNvSpPr>
                <a:spLocks noEditPoints="1"/>
              </p:cNvSpPr>
              <p:nvPr/>
            </p:nvSpPr>
            <p:spPr bwMode="auto">
              <a:xfrm>
                <a:off x="567089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8" name="Freeform 54"/>
              <p:cNvSpPr>
                <a:spLocks noEditPoints="1"/>
              </p:cNvSpPr>
              <p:nvPr/>
            </p:nvSpPr>
            <p:spPr bwMode="auto">
              <a:xfrm>
                <a:off x="329264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49" name="Freeform 55"/>
              <p:cNvSpPr>
                <a:spLocks noEditPoints="1"/>
              </p:cNvSpPr>
              <p:nvPr/>
            </p:nvSpPr>
            <p:spPr bwMode="auto">
              <a:xfrm>
                <a:off x="91439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50" name="Freeform 12"/>
              <p:cNvSpPr>
                <a:spLocks noEditPoints="1"/>
              </p:cNvSpPr>
              <p:nvPr/>
            </p:nvSpPr>
            <p:spPr bwMode="auto">
              <a:xfrm>
                <a:off x="170714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sp>
            <p:nvSpPr>
              <p:cNvPr id="51" name="Freeform 12"/>
              <p:cNvSpPr>
                <a:spLocks noEditPoints="1"/>
              </p:cNvSpPr>
              <p:nvPr/>
            </p:nvSpPr>
            <p:spPr bwMode="auto">
              <a:xfrm>
                <a:off x="2499897" y="4023189"/>
                <a:ext cx="691441" cy="1377873"/>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noFill/>
              <a:ln w="12700">
                <a:solidFill>
                  <a:schemeClr val="bg1"/>
                </a:solidFill>
              </a:ln>
            </p:spPr>
            <p:txBody>
              <a:bodyPr vert="horz" wrap="square" lIns="68580" tIns="34290" rIns="68580" bIns="34290" numCol="1" anchor="t" anchorCtr="0" compatLnSpc="1">
                <a:prstTxWarp prst="textNoShape">
                  <a:avLst/>
                </a:prstTxWarp>
              </a:bodyPr>
              <a:lstStyle/>
              <a:p>
                <a:endParaRPr lang="en-US" sz="1800">
                  <a:solidFill>
                    <a:schemeClr val="bg1"/>
                  </a:solidFill>
                  <a:cs typeface="+mn-ea"/>
                  <a:sym typeface="+mn-lt"/>
                </a:endParaRPr>
              </a:p>
            </p:txBody>
          </p:sp>
        </p:grpSp>
      </p:grpSp>
    </p:spTree>
    <p:extLst>
      <p:ext uri="{BB962C8B-B14F-4D97-AF65-F5344CB8AC3E}">
        <p14:creationId xmlns:p14="http://schemas.microsoft.com/office/powerpoint/2010/main" val="3603001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Five </a:t>
            </a:r>
            <a:r>
              <a:rPr lang="zh-CN" altLang="en-US" b="1" dirty="0">
                <a:cs typeface="+mn-ea"/>
                <a:sym typeface="+mn-lt"/>
              </a:rPr>
              <a:t>主要结论</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grpSp>
        <p:nvGrpSpPr>
          <p:cNvPr id="10" name="组合 9"/>
          <p:cNvGrpSpPr/>
          <p:nvPr/>
        </p:nvGrpSpPr>
        <p:grpSpPr>
          <a:xfrm>
            <a:off x="909148" y="1974263"/>
            <a:ext cx="2147415" cy="3280627"/>
            <a:chOff x="909148" y="1974263"/>
            <a:chExt cx="2147415" cy="3280627"/>
          </a:xfrm>
        </p:grpSpPr>
        <p:grpSp>
          <p:nvGrpSpPr>
            <p:cNvPr id="4" name="Group 75"/>
            <p:cNvGrpSpPr/>
            <p:nvPr/>
          </p:nvGrpSpPr>
          <p:grpSpPr>
            <a:xfrm rot="5400000">
              <a:off x="1143771" y="1817174"/>
              <a:ext cx="1755703" cy="2069881"/>
              <a:chOff x="1120775" y="1730534"/>
              <a:chExt cx="1085850" cy="1280160"/>
            </a:xfrm>
          </p:grpSpPr>
          <p:cxnSp>
            <p:nvCxnSpPr>
              <p:cNvPr id="5" name="Straight Connector 77"/>
              <p:cNvCxnSpPr/>
              <p:nvPr/>
            </p:nvCxnSpPr>
            <p:spPr>
              <a:xfrm rot="5400000">
                <a:off x="701040" y="2369820"/>
                <a:ext cx="1280160" cy="1588"/>
              </a:xfrm>
              <a:prstGeom prst="line">
                <a:avLst/>
              </a:prstGeom>
              <a:ln>
                <a:solidFill>
                  <a:schemeClr val="tx1">
                    <a:lumMod val="50000"/>
                    <a:lumOff val="50000"/>
                  </a:schemeClr>
                </a:solidFill>
              </a:ln>
              <a:effectLst>
                <a:outerShdw blurRad="38100" dist="12700" sx="96000" sy="96000" algn="l" rotWithShape="0">
                  <a:prstClr val="black">
                    <a:alpha val="95000"/>
                  </a:prstClr>
                </a:outerShdw>
              </a:effectLst>
            </p:spPr>
            <p:style>
              <a:lnRef idx="1">
                <a:schemeClr val="accent1"/>
              </a:lnRef>
              <a:fillRef idx="0">
                <a:schemeClr val="accent1"/>
              </a:fillRef>
              <a:effectRef idx="0">
                <a:schemeClr val="accent1"/>
              </a:effectRef>
              <a:fontRef idx="minor">
                <a:schemeClr val="tx1"/>
              </a:fontRef>
            </p:style>
          </p:cxnSp>
          <p:grpSp>
            <p:nvGrpSpPr>
              <p:cNvPr id="6" name="Group 11"/>
              <p:cNvGrpSpPr/>
              <p:nvPr/>
            </p:nvGrpSpPr>
            <p:grpSpPr>
              <a:xfrm>
                <a:off x="1120775" y="1838325"/>
                <a:ext cx="1085850" cy="1077920"/>
                <a:chOff x="3810000" y="1948650"/>
                <a:chExt cx="1085850" cy="1077920"/>
              </a:xfrm>
            </p:grpSpPr>
            <p:sp>
              <p:nvSpPr>
                <p:cNvPr id="7" name="Trapezoid 95"/>
                <p:cNvSpPr/>
                <p:nvPr/>
              </p:nvSpPr>
              <p:spPr>
                <a:xfrm rot="5400000" flipH="1">
                  <a:off x="3665141" y="2318934"/>
                  <a:ext cx="892968" cy="152400"/>
                </a:xfrm>
                <a:prstGeom prst="trapezoid">
                  <a:avLst>
                    <a:gd name="adj" fmla="val 6250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Parallelogram 96"/>
                <p:cNvSpPr/>
                <p:nvPr/>
              </p:nvSpPr>
              <p:spPr>
                <a:xfrm rot="16200000" flipV="1">
                  <a:off x="3508373" y="2343942"/>
                  <a:ext cx="984254" cy="381000"/>
                </a:xfrm>
                <a:prstGeom prst="parallelogram">
                  <a:avLst>
                    <a:gd name="adj" fmla="val 63243"/>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 name="Freeform 97"/>
                <p:cNvSpPr/>
                <p:nvPr/>
              </p:nvSpPr>
              <p:spPr>
                <a:xfrm rot="10800000" flipH="1" flipV="1">
                  <a:off x="3810000" y="2286000"/>
                  <a:ext cx="1085850" cy="740570"/>
                </a:xfrm>
                <a:custGeom>
                  <a:avLst/>
                  <a:gdLst>
                    <a:gd name="connsiteX0" fmla="*/ 0 w 838200"/>
                    <a:gd name="connsiteY0" fmla="*/ 0 h 657225"/>
                    <a:gd name="connsiteX1" fmla="*/ 8382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6096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602916 w 838200"/>
                    <a:gd name="connsiteY2" fmla="*/ 0 h 657225"/>
                    <a:gd name="connsiteX3" fmla="*/ 838200 w 838200"/>
                    <a:gd name="connsiteY3" fmla="*/ 657225 h 657225"/>
                    <a:gd name="connsiteX4" fmla="*/ 0 w 838200"/>
                    <a:gd name="connsiteY4" fmla="*/ 657225 h 657225"/>
                    <a:gd name="connsiteX5" fmla="*/ 0 w 838200"/>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00" h="657225">
                      <a:moveTo>
                        <a:pt x="0" y="0"/>
                      </a:moveTo>
                      <a:lnTo>
                        <a:pt x="483079" y="0"/>
                      </a:lnTo>
                      <a:lnTo>
                        <a:pt x="602916" y="0"/>
                      </a:lnTo>
                      <a:lnTo>
                        <a:pt x="838200" y="657225"/>
                      </a:lnTo>
                      <a:lnTo>
                        <a:pt x="0" y="657225"/>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grpSp>
        <p:grpSp>
          <p:nvGrpSpPr>
            <p:cNvPr id="76" name="组合 75"/>
            <p:cNvGrpSpPr/>
            <p:nvPr/>
          </p:nvGrpSpPr>
          <p:grpSpPr>
            <a:xfrm>
              <a:off x="1448811" y="2406385"/>
              <a:ext cx="578592" cy="445729"/>
              <a:chOff x="2486025" y="3619500"/>
              <a:chExt cx="1500188" cy="1155700"/>
            </a:xfrm>
            <a:solidFill>
              <a:schemeClr val="tx1">
                <a:lumMod val="85000"/>
                <a:lumOff val="15000"/>
              </a:schemeClr>
            </a:solidFill>
          </p:grpSpPr>
          <p:sp>
            <p:nvSpPr>
              <p:cNvPr id="77"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00" name="矩形 99"/>
            <p:cNvSpPr/>
            <p:nvPr/>
          </p:nvSpPr>
          <p:spPr>
            <a:xfrm>
              <a:off x="1011740" y="3942096"/>
              <a:ext cx="1826141" cy="338554"/>
            </a:xfrm>
            <a:prstGeom prst="rect">
              <a:avLst/>
            </a:prstGeom>
          </p:spPr>
          <p:txBody>
            <a:bodyPr wrap="none">
              <a:spAutoFit/>
            </a:bodyPr>
            <a:lstStyle/>
            <a:p>
              <a:pPr algn="ctr" defTabSz="609585"/>
              <a:r>
                <a:rPr lang="zh-CN" altLang="en-US" sz="1600" b="1" dirty="0">
                  <a:solidFill>
                    <a:schemeClr val="tx1">
                      <a:lumMod val="85000"/>
                      <a:lumOff val="15000"/>
                    </a:schemeClr>
                  </a:solidFill>
                  <a:cs typeface="+mn-ea"/>
                  <a:sym typeface="+mn-lt"/>
                </a:rPr>
                <a:t>点击此处添加标题</a:t>
              </a:r>
            </a:p>
          </p:txBody>
        </p:sp>
        <p:sp>
          <p:nvSpPr>
            <p:cNvPr id="101" name="矩形 100"/>
            <p:cNvSpPr/>
            <p:nvPr/>
          </p:nvSpPr>
          <p:spPr>
            <a:xfrm>
              <a:off x="909148" y="4282316"/>
              <a:ext cx="2031325" cy="972574"/>
            </a:xfrm>
            <a:prstGeom prst="rect">
              <a:avLst/>
            </a:prstGeom>
          </p:spPr>
          <p:txBody>
            <a:bodyPr wrap="square">
              <a:spAutoFit/>
            </a:bodyPr>
            <a:lstStyle/>
            <a:p>
              <a:pPr algn="just" defTabSz="609585">
                <a:lnSpc>
                  <a:spcPct val="130000"/>
                </a:lnSpc>
              </a:pPr>
              <a:r>
                <a:rPr lang="zh-CN" altLang="en-US" sz="11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grpSp>
        <p:nvGrpSpPr>
          <p:cNvPr id="11" name="组合 10"/>
          <p:cNvGrpSpPr/>
          <p:nvPr/>
        </p:nvGrpSpPr>
        <p:grpSpPr>
          <a:xfrm>
            <a:off x="3586319" y="1974263"/>
            <a:ext cx="2120976" cy="3280627"/>
            <a:chOff x="3586319" y="1974263"/>
            <a:chExt cx="2120976" cy="3280627"/>
          </a:xfrm>
        </p:grpSpPr>
        <p:grpSp>
          <p:nvGrpSpPr>
            <p:cNvPr id="17" name="Group 123"/>
            <p:cNvGrpSpPr/>
            <p:nvPr/>
          </p:nvGrpSpPr>
          <p:grpSpPr>
            <a:xfrm rot="5400000">
              <a:off x="3794503" y="1817174"/>
              <a:ext cx="1755703" cy="2069881"/>
              <a:chOff x="1120775" y="1730534"/>
              <a:chExt cx="1085850" cy="1280160"/>
            </a:xfrm>
          </p:grpSpPr>
          <p:cxnSp>
            <p:nvCxnSpPr>
              <p:cNvPr id="18" name="Straight Connector 124"/>
              <p:cNvCxnSpPr/>
              <p:nvPr/>
            </p:nvCxnSpPr>
            <p:spPr>
              <a:xfrm rot="5400000">
                <a:off x="701040" y="2369820"/>
                <a:ext cx="1280160" cy="1588"/>
              </a:xfrm>
              <a:prstGeom prst="line">
                <a:avLst/>
              </a:prstGeom>
              <a:ln>
                <a:solidFill>
                  <a:schemeClr val="tx1">
                    <a:lumMod val="50000"/>
                    <a:lumOff val="50000"/>
                  </a:schemeClr>
                </a:solidFill>
              </a:ln>
              <a:effectLst>
                <a:outerShdw blurRad="38100" dist="12700" sx="96000" sy="96000" algn="l" rotWithShape="0">
                  <a:prstClr val="black">
                    <a:alpha val="95000"/>
                  </a:prstClr>
                </a:outerShdw>
              </a:effectLst>
            </p:spPr>
            <p:style>
              <a:lnRef idx="1">
                <a:schemeClr val="accent1"/>
              </a:lnRef>
              <a:fillRef idx="0">
                <a:schemeClr val="accent1"/>
              </a:fillRef>
              <a:effectRef idx="0">
                <a:schemeClr val="accent1"/>
              </a:effectRef>
              <a:fontRef idx="minor">
                <a:schemeClr val="tx1"/>
              </a:fontRef>
            </p:style>
          </p:cxnSp>
          <p:grpSp>
            <p:nvGrpSpPr>
              <p:cNvPr id="19" name="Group 11"/>
              <p:cNvGrpSpPr/>
              <p:nvPr/>
            </p:nvGrpSpPr>
            <p:grpSpPr>
              <a:xfrm>
                <a:off x="1120775" y="1838325"/>
                <a:ext cx="1085850" cy="1077920"/>
                <a:chOff x="3810000" y="1948650"/>
                <a:chExt cx="1085850" cy="1077920"/>
              </a:xfrm>
            </p:grpSpPr>
            <p:sp>
              <p:nvSpPr>
                <p:cNvPr id="20" name="Trapezoid 135"/>
                <p:cNvSpPr/>
                <p:nvPr/>
              </p:nvSpPr>
              <p:spPr>
                <a:xfrm rot="5400000" flipH="1">
                  <a:off x="3665141" y="2318934"/>
                  <a:ext cx="892968" cy="152400"/>
                </a:xfrm>
                <a:prstGeom prst="trapezoid">
                  <a:avLst>
                    <a:gd name="adj" fmla="val 62501"/>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1" name="Parallelogram 136"/>
                <p:cNvSpPr/>
                <p:nvPr/>
              </p:nvSpPr>
              <p:spPr>
                <a:xfrm rot="16200000" flipV="1">
                  <a:off x="3508373" y="2343942"/>
                  <a:ext cx="984254" cy="381000"/>
                </a:xfrm>
                <a:prstGeom prst="parallelogram">
                  <a:avLst>
                    <a:gd name="adj" fmla="val 63243"/>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2" name="Freeform 137"/>
                <p:cNvSpPr/>
                <p:nvPr/>
              </p:nvSpPr>
              <p:spPr>
                <a:xfrm rot="10800000" flipH="1" flipV="1">
                  <a:off x="3810000" y="2286000"/>
                  <a:ext cx="1085850" cy="740570"/>
                </a:xfrm>
                <a:custGeom>
                  <a:avLst/>
                  <a:gdLst>
                    <a:gd name="connsiteX0" fmla="*/ 0 w 838200"/>
                    <a:gd name="connsiteY0" fmla="*/ 0 h 657225"/>
                    <a:gd name="connsiteX1" fmla="*/ 8382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6096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602916 w 838200"/>
                    <a:gd name="connsiteY2" fmla="*/ 0 h 657225"/>
                    <a:gd name="connsiteX3" fmla="*/ 838200 w 838200"/>
                    <a:gd name="connsiteY3" fmla="*/ 657225 h 657225"/>
                    <a:gd name="connsiteX4" fmla="*/ 0 w 838200"/>
                    <a:gd name="connsiteY4" fmla="*/ 657225 h 657225"/>
                    <a:gd name="connsiteX5" fmla="*/ 0 w 838200"/>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00" h="657225">
                      <a:moveTo>
                        <a:pt x="0" y="0"/>
                      </a:moveTo>
                      <a:lnTo>
                        <a:pt x="483079" y="0"/>
                      </a:lnTo>
                      <a:lnTo>
                        <a:pt x="602916" y="0"/>
                      </a:lnTo>
                      <a:lnTo>
                        <a:pt x="838200" y="657225"/>
                      </a:lnTo>
                      <a:lnTo>
                        <a:pt x="0" y="657225"/>
                      </a:lnTo>
                      <a:lnTo>
                        <a:pt x="0"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grpSp>
        <p:grpSp>
          <p:nvGrpSpPr>
            <p:cNvPr id="82" name="组合 81"/>
            <p:cNvGrpSpPr/>
            <p:nvPr/>
          </p:nvGrpSpPr>
          <p:grpSpPr>
            <a:xfrm>
              <a:off x="4099543" y="2406385"/>
              <a:ext cx="578592" cy="445729"/>
              <a:chOff x="2486025" y="3619500"/>
              <a:chExt cx="1500188" cy="1155700"/>
            </a:xfrm>
            <a:solidFill>
              <a:schemeClr val="bg1"/>
            </a:solidFill>
          </p:grpSpPr>
          <p:sp>
            <p:nvSpPr>
              <p:cNvPr id="83"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02" name="矩形 101"/>
            <p:cNvSpPr/>
            <p:nvPr/>
          </p:nvSpPr>
          <p:spPr>
            <a:xfrm>
              <a:off x="3688911" y="3942096"/>
              <a:ext cx="1826141" cy="338554"/>
            </a:xfrm>
            <a:prstGeom prst="rect">
              <a:avLst/>
            </a:prstGeom>
          </p:spPr>
          <p:txBody>
            <a:bodyPr wrap="none">
              <a:spAutoFit/>
            </a:bodyPr>
            <a:lstStyle/>
            <a:p>
              <a:pPr algn="ctr" defTabSz="609585"/>
              <a:r>
                <a:rPr lang="zh-CN" altLang="en-US" sz="1600" b="1" dirty="0">
                  <a:solidFill>
                    <a:schemeClr val="tx1">
                      <a:lumMod val="85000"/>
                      <a:lumOff val="15000"/>
                    </a:schemeClr>
                  </a:solidFill>
                  <a:cs typeface="+mn-ea"/>
                  <a:sym typeface="+mn-lt"/>
                </a:rPr>
                <a:t>点击此处添加标题</a:t>
              </a:r>
            </a:p>
          </p:txBody>
        </p:sp>
        <p:sp>
          <p:nvSpPr>
            <p:cNvPr id="103" name="矩形 102"/>
            <p:cNvSpPr/>
            <p:nvPr/>
          </p:nvSpPr>
          <p:spPr>
            <a:xfrm>
              <a:off x="3586319" y="4282316"/>
              <a:ext cx="2031325" cy="972574"/>
            </a:xfrm>
            <a:prstGeom prst="rect">
              <a:avLst/>
            </a:prstGeom>
          </p:spPr>
          <p:txBody>
            <a:bodyPr wrap="square">
              <a:spAutoFit/>
            </a:bodyPr>
            <a:lstStyle/>
            <a:p>
              <a:pPr algn="just" defTabSz="609585">
                <a:lnSpc>
                  <a:spcPct val="130000"/>
                </a:lnSpc>
              </a:pPr>
              <a:r>
                <a:rPr lang="zh-CN" altLang="en-US" sz="11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grpSp>
        <p:nvGrpSpPr>
          <p:cNvPr id="12" name="组合 11"/>
          <p:cNvGrpSpPr/>
          <p:nvPr/>
        </p:nvGrpSpPr>
        <p:grpSpPr>
          <a:xfrm>
            <a:off x="6160898" y="1974263"/>
            <a:ext cx="2197131" cy="3280627"/>
            <a:chOff x="6160898" y="1974263"/>
            <a:chExt cx="2197131" cy="3280627"/>
          </a:xfrm>
        </p:grpSpPr>
        <p:grpSp>
          <p:nvGrpSpPr>
            <p:cNvPr id="26" name="Group 144"/>
            <p:cNvGrpSpPr/>
            <p:nvPr/>
          </p:nvGrpSpPr>
          <p:grpSpPr>
            <a:xfrm rot="5400000">
              <a:off x="6445237" y="1817174"/>
              <a:ext cx="1755703" cy="2069881"/>
              <a:chOff x="1120775" y="1730534"/>
              <a:chExt cx="1085850" cy="1280160"/>
            </a:xfrm>
          </p:grpSpPr>
          <p:cxnSp>
            <p:nvCxnSpPr>
              <p:cNvPr id="27" name="Straight Connector 145"/>
              <p:cNvCxnSpPr/>
              <p:nvPr/>
            </p:nvCxnSpPr>
            <p:spPr>
              <a:xfrm rot="5400000">
                <a:off x="701040" y="2369820"/>
                <a:ext cx="1280160" cy="1588"/>
              </a:xfrm>
              <a:prstGeom prst="line">
                <a:avLst/>
              </a:prstGeom>
              <a:ln>
                <a:solidFill>
                  <a:schemeClr val="tx1">
                    <a:lumMod val="50000"/>
                    <a:lumOff val="50000"/>
                  </a:schemeClr>
                </a:solidFill>
              </a:ln>
              <a:effectLst>
                <a:outerShdw blurRad="38100" dist="12700" sx="96000" sy="96000" algn="l" rotWithShape="0">
                  <a:prstClr val="black">
                    <a:alpha val="95000"/>
                  </a:prstClr>
                </a:outerShdw>
              </a:effectLst>
            </p:spPr>
            <p:style>
              <a:lnRef idx="1">
                <a:schemeClr val="accent1"/>
              </a:lnRef>
              <a:fillRef idx="0">
                <a:schemeClr val="accent1"/>
              </a:fillRef>
              <a:effectRef idx="0">
                <a:schemeClr val="accent1"/>
              </a:effectRef>
              <a:fontRef idx="minor">
                <a:schemeClr val="tx1"/>
              </a:fontRef>
            </p:style>
          </p:cxnSp>
          <p:grpSp>
            <p:nvGrpSpPr>
              <p:cNvPr id="28" name="Group 11"/>
              <p:cNvGrpSpPr/>
              <p:nvPr/>
            </p:nvGrpSpPr>
            <p:grpSpPr>
              <a:xfrm>
                <a:off x="1120775" y="1838325"/>
                <a:ext cx="1085850" cy="1077920"/>
                <a:chOff x="3810000" y="1948650"/>
                <a:chExt cx="1085850" cy="1077920"/>
              </a:xfrm>
            </p:grpSpPr>
            <p:sp>
              <p:nvSpPr>
                <p:cNvPr id="29" name="Trapezoid 147"/>
                <p:cNvSpPr/>
                <p:nvPr/>
              </p:nvSpPr>
              <p:spPr>
                <a:xfrm rot="5400000" flipH="1">
                  <a:off x="3665141" y="2318934"/>
                  <a:ext cx="892968" cy="152400"/>
                </a:xfrm>
                <a:prstGeom prst="trapezoid">
                  <a:avLst>
                    <a:gd name="adj" fmla="val 62501"/>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0" name="Parallelogram 148"/>
                <p:cNvSpPr/>
                <p:nvPr/>
              </p:nvSpPr>
              <p:spPr>
                <a:xfrm rot="16200000" flipV="1">
                  <a:off x="3508373" y="2343942"/>
                  <a:ext cx="984254" cy="381000"/>
                </a:xfrm>
                <a:prstGeom prst="parallelogram">
                  <a:avLst>
                    <a:gd name="adj" fmla="val 63243"/>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1" name="Freeform 149"/>
                <p:cNvSpPr/>
                <p:nvPr/>
              </p:nvSpPr>
              <p:spPr>
                <a:xfrm rot="10800000" flipH="1" flipV="1">
                  <a:off x="3810000" y="2286000"/>
                  <a:ext cx="1085850" cy="740570"/>
                </a:xfrm>
                <a:custGeom>
                  <a:avLst/>
                  <a:gdLst>
                    <a:gd name="connsiteX0" fmla="*/ 0 w 838200"/>
                    <a:gd name="connsiteY0" fmla="*/ 0 h 657225"/>
                    <a:gd name="connsiteX1" fmla="*/ 8382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6096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602916 w 838200"/>
                    <a:gd name="connsiteY2" fmla="*/ 0 h 657225"/>
                    <a:gd name="connsiteX3" fmla="*/ 838200 w 838200"/>
                    <a:gd name="connsiteY3" fmla="*/ 657225 h 657225"/>
                    <a:gd name="connsiteX4" fmla="*/ 0 w 838200"/>
                    <a:gd name="connsiteY4" fmla="*/ 657225 h 657225"/>
                    <a:gd name="connsiteX5" fmla="*/ 0 w 838200"/>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00" h="657225">
                      <a:moveTo>
                        <a:pt x="0" y="0"/>
                      </a:moveTo>
                      <a:lnTo>
                        <a:pt x="483079" y="0"/>
                      </a:lnTo>
                      <a:lnTo>
                        <a:pt x="602916" y="0"/>
                      </a:lnTo>
                      <a:lnTo>
                        <a:pt x="838200" y="657225"/>
                      </a:lnTo>
                      <a:lnTo>
                        <a:pt x="0" y="657225"/>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grpSp>
        <p:grpSp>
          <p:nvGrpSpPr>
            <p:cNvPr id="85" name="组合 84"/>
            <p:cNvGrpSpPr/>
            <p:nvPr/>
          </p:nvGrpSpPr>
          <p:grpSpPr>
            <a:xfrm>
              <a:off x="6750277" y="2406385"/>
              <a:ext cx="578592" cy="445729"/>
              <a:chOff x="2486025" y="3619500"/>
              <a:chExt cx="1500188" cy="1155700"/>
            </a:xfrm>
            <a:solidFill>
              <a:schemeClr val="bg1"/>
            </a:solidFill>
          </p:grpSpPr>
          <p:sp>
            <p:nvSpPr>
              <p:cNvPr id="86"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04" name="矩形 103"/>
            <p:cNvSpPr/>
            <p:nvPr/>
          </p:nvSpPr>
          <p:spPr>
            <a:xfrm>
              <a:off x="6263490" y="3942096"/>
              <a:ext cx="1826141" cy="338554"/>
            </a:xfrm>
            <a:prstGeom prst="rect">
              <a:avLst/>
            </a:prstGeom>
          </p:spPr>
          <p:txBody>
            <a:bodyPr wrap="none">
              <a:spAutoFit/>
            </a:bodyPr>
            <a:lstStyle/>
            <a:p>
              <a:pPr algn="ctr" defTabSz="609585"/>
              <a:r>
                <a:rPr lang="zh-CN" altLang="en-US" sz="1600" b="1" dirty="0">
                  <a:solidFill>
                    <a:schemeClr val="tx1">
                      <a:lumMod val="85000"/>
                      <a:lumOff val="15000"/>
                    </a:schemeClr>
                  </a:solidFill>
                  <a:cs typeface="+mn-ea"/>
                  <a:sym typeface="+mn-lt"/>
                </a:rPr>
                <a:t>点击此处添加标题</a:t>
              </a:r>
            </a:p>
          </p:txBody>
        </p:sp>
        <p:sp>
          <p:nvSpPr>
            <p:cNvPr id="105" name="矩形 104"/>
            <p:cNvSpPr/>
            <p:nvPr/>
          </p:nvSpPr>
          <p:spPr>
            <a:xfrm>
              <a:off x="6160898" y="4282316"/>
              <a:ext cx="2031325" cy="972574"/>
            </a:xfrm>
            <a:prstGeom prst="rect">
              <a:avLst/>
            </a:prstGeom>
          </p:spPr>
          <p:txBody>
            <a:bodyPr wrap="square">
              <a:spAutoFit/>
            </a:bodyPr>
            <a:lstStyle/>
            <a:p>
              <a:pPr algn="just" defTabSz="609585">
                <a:lnSpc>
                  <a:spcPct val="130000"/>
                </a:lnSpc>
              </a:pPr>
              <a:r>
                <a:rPr lang="zh-CN" altLang="en-US" sz="11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grpSp>
        <p:nvGrpSpPr>
          <p:cNvPr id="14" name="组合 13"/>
          <p:cNvGrpSpPr/>
          <p:nvPr/>
        </p:nvGrpSpPr>
        <p:grpSpPr>
          <a:xfrm>
            <a:off x="8836288" y="1974263"/>
            <a:ext cx="2172473" cy="3280627"/>
            <a:chOff x="8836288" y="1974263"/>
            <a:chExt cx="2172473" cy="3280627"/>
          </a:xfrm>
        </p:grpSpPr>
        <p:grpSp>
          <p:nvGrpSpPr>
            <p:cNvPr id="35" name="Group 153"/>
            <p:cNvGrpSpPr/>
            <p:nvPr/>
          </p:nvGrpSpPr>
          <p:grpSpPr>
            <a:xfrm rot="5400000">
              <a:off x="9095969" y="1817174"/>
              <a:ext cx="1755703" cy="2069881"/>
              <a:chOff x="1120775" y="1730534"/>
              <a:chExt cx="1085850" cy="1280160"/>
            </a:xfrm>
          </p:grpSpPr>
          <p:cxnSp>
            <p:nvCxnSpPr>
              <p:cNvPr id="36" name="Straight Connector 154"/>
              <p:cNvCxnSpPr/>
              <p:nvPr/>
            </p:nvCxnSpPr>
            <p:spPr>
              <a:xfrm rot="5400000">
                <a:off x="701040" y="2369820"/>
                <a:ext cx="1280160" cy="1588"/>
              </a:xfrm>
              <a:prstGeom prst="line">
                <a:avLst/>
              </a:prstGeom>
              <a:ln>
                <a:solidFill>
                  <a:schemeClr val="tx1">
                    <a:lumMod val="50000"/>
                    <a:lumOff val="50000"/>
                  </a:schemeClr>
                </a:solidFill>
              </a:ln>
              <a:effectLst>
                <a:outerShdw blurRad="38100" dist="12700" sx="96000" sy="96000" algn="l" rotWithShape="0">
                  <a:prstClr val="black">
                    <a:alpha val="95000"/>
                  </a:prstClr>
                </a:outerShdw>
              </a:effectLst>
            </p:spPr>
            <p:style>
              <a:lnRef idx="1">
                <a:schemeClr val="accent1"/>
              </a:lnRef>
              <a:fillRef idx="0">
                <a:schemeClr val="accent1"/>
              </a:fillRef>
              <a:effectRef idx="0">
                <a:schemeClr val="accent1"/>
              </a:effectRef>
              <a:fontRef idx="minor">
                <a:schemeClr val="tx1"/>
              </a:fontRef>
            </p:style>
          </p:cxnSp>
          <p:grpSp>
            <p:nvGrpSpPr>
              <p:cNvPr id="37" name="Group 11"/>
              <p:cNvGrpSpPr/>
              <p:nvPr/>
            </p:nvGrpSpPr>
            <p:grpSpPr>
              <a:xfrm>
                <a:off x="1120775" y="1838325"/>
                <a:ext cx="1085850" cy="1077920"/>
                <a:chOff x="3810000" y="1948650"/>
                <a:chExt cx="1085850" cy="1077920"/>
              </a:xfrm>
            </p:grpSpPr>
            <p:sp>
              <p:nvSpPr>
                <p:cNvPr id="38" name="Trapezoid 156"/>
                <p:cNvSpPr/>
                <p:nvPr/>
              </p:nvSpPr>
              <p:spPr>
                <a:xfrm rot="5400000" flipH="1">
                  <a:off x="3665141" y="2318934"/>
                  <a:ext cx="892968" cy="152400"/>
                </a:xfrm>
                <a:prstGeom prst="trapezoid">
                  <a:avLst>
                    <a:gd name="adj" fmla="val 6250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9" name="Parallelogram 157"/>
                <p:cNvSpPr/>
                <p:nvPr/>
              </p:nvSpPr>
              <p:spPr>
                <a:xfrm rot="16200000" flipV="1">
                  <a:off x="3508373" y="2343942"/>
                  <a:ext cx="984254" cy="381000"/>
                </a:xfrm>
                <a:prstGeom prst="parallelogram">
                  <a:avLst>
                    <a:gd name="adj" fmla="val 6324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0" name="Freeform 158"/>
                <p:cNvSpPr/>
                <p:nvPr/>
              </p:nvSpPr>
              <p:spPr>
                <a:xfrm rot="10800000" flipH="1" flipV="1">
                  <a:off x="3810000" y="2286000"/>
                  <a:ext cx="1085850" cy="740570"/>
                </a:xfrm>
                <a:custGeom>
                  <a:avLst/>
                  <a:gdLst>
                    <a:gd name="connsiteX0" fmla="*/ 0 w 838200"/>
                    <a:gd name="connsiteY0" fmla="*/ 0 h 657225"/>
                    <a:gd name="connsiteX1" fmla="*/ 8382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609600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838200 w 838200"/>
                    <a:gd name="connsiteY2" fmla="*/ 657225 h 657225"/>
                    <a:gd name="connsiteX3" fmla="*/ 0 w 838200"/>
                    <a:gd name="connsiteY3" fmla="*/ 657225 h 657225"/>
                    <a:gd name="connsiteX4" fmla="*/ 0 w 838200"/>
                    <a:gd name="connsiteY4" fmla="*/ 0 h 657225"/>
                    <a:gd name="connsiteX0" fmla="*/ 0 w 838200"/>
                    <a:gd name="connsiteY0" fmla="*/ 0 h 657225"/>
                    <a:gd name="connsiteX1" fmla="*/ 483079 w 838200"/>
                    <a:gd name="connsiteY1" fmla="*/ 0 h 657225"/>
                    <a:gd name="connsiteX2" fmla="*/ 602916 w 838200"/>
                    <a:gd name="connsiteY2" fmla="*/ 0 h 657225"/>
                    <a:gd name="connsiteX3" fmla="*/ 838200 w 838200"/>
                    <a:gd name="connsiteY3" fmla="*/ 657225 h 657225"/>
                    <a:gd name="connsiteX4" fmla="*/ 0 w 838200"/>
                    <a:gd name="connsiteY4" fmla="*/ 657225 h 657225"/>
                    <a:gd name="connsiteX5" fmla="*/ 0 w 838200"/>
                    <a:gd name="connsiteY5"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00" h="657225">
                      <a:moveTo>
                        <a:pt x="0" y="0"/>
                      </a:moveTo>
                      <a:lnTo>
                        <a:pt x="483079" y="0"/>
                      </a:lnTo>
                      <a:lnTo>
                        <a:pt x="602916" y="0"/>
                      </a:lnTo>
                      <a:lnTo>
                        <a:pt x="838200" y="657225"/>
                      </a:lnTo>
                      <a:lnTo>
                        <a:pt x="0" y="657225"/>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grpSp>
        <p:grpSp>
          <p:nvGrpSpPr>
            <p:cNvPr id="97" name="组合 96"/>
            <p:cNvGrpSpPr/>
            <p:nvPr/>
          </p:nvGrpSpPr>
          <p:grpSpPr>
            <a:xfrm>
              <a:off x="9405152" y="2406385"/>
              <a:ext cx="578592" cy="445729"/>
              <a:chOff x="2486025" y="3619500"/>
              <a:chExt cx="1500188" cy="1155700"/>
            </a:xfrm>
            <a:solidFill>
              <a:schemeClr val="bg1"/>
            </a:solidFill>
          </p:grpSpPr>
          <p:sp>
            <p:nvSpPr>
              <p:cNvPr id="98"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06" name="矩形 105"/>
            <p:cNvSpPr/>
            <p:nvPr/>
          </p:nvSpPr>
          <p:spPr>
            <a:xfrm>
              <a:off x="8938880" y="3942096"/>
              <a:ext cx="1826141" cy="338554"/>
            </a:xfrm>
            <a:prstGeom prst="rect">
              <a:avLst/>
            </a:prstGeom>
          </p:spPr>
          <p:txBody>
            <a:bodyPr wrap="none">
              <a:spAutoFit/>
            </a:bodyPr>
            <a:lstStyle/>
            <a:p>
              <a:pPr algn="ctr" defTabSz="609585"/>
              <a:r>
                <a:rPr lang="zh-CN" altLang="en-US" sz="1600" b="1" dirty="0">
                  <a:solidFill>
                    <a:schemeClr val="tx1">
                      <a:lumMod val="85000"/>
                      <a:lumOff val="15000"/>
                    </a:schemeClr>
                  </a:solidFill>
                  <a:cs typeface="+mn-ea"/>
                  <a:sym typeface="+mn-lt"/>
                </a:rPr>
                <a:t>点击此处添加标题</a:t>
              </a:r>
            </a:p>
          </p:txBody>
        </p:sp>
        <p:sp>
          <p:nvSpPr>
            <p:cNvPr id="107" name="矩形 106"/>
            <p:cNvSpPr/>
            <p:nvPr/>
          </p:nvSpPr>
          <p:spPr>
            <a:xfrm>
              <a:off x="8836288" y="4282316"/>
              <a:ext cx="2031325" cy="972574"/>
            </a:xfrm>
            <a:prstGeom prst="rect">
              <a:avLst/>
            </a:prstGeom>
          </p:spPr>
          <p:txBody>
            <a:bodyPr wrap="square">
              <a:spAutoFit/>
            </a:bodyPr>
            <a:lstStyle/>
            <a:p>
              <a:pPr algn="just" defTabSz="609585">
                <a:lnSpc>
                  <a:spcPct val="130000"/>
                </a:lnSpc>
              </a:pPr>
              <a:r>
                <a:rPr lang="zh-CN" altLang="en-US" sz="1100" dirty="0">
                  <a:solidFill>
                    <a:schemeClr val="tx1">
                      <a:lumMod val="85000"/>
                      <a:lumOff val="15000"/>
                    </a:schemeClr>
                  </a:solidFill>
                  <a:cs typeface="+mn-ea"/>
                  <a:sym typeface="+mn-lt"/>
                </a:rPr>
                <a:t>标题数字等都可以通过点击和重新输入进行更改，顶部“开始”面板中可以对字体、字号、颜色、行距等进行修改。</a:t>
              </a:r>
            </a:p>
          </p:txBody>
        </p:sp>
      </p:grpSp>
    </p:spTree>
    <p:extLst>
      <p:ext uri="{BB962C8B-B14F-4D97-AF65-F5344CB8AC3E}">
        <p14:creationId xmlns:p14="http://schemas.microsoft.com/office/powerpoint/2010/main" val="45925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 name="椭圆 1023"/>
          <p:cNvSpPr/>
          <p:nvPr/>
        </p:nvSpPr>
        <p:spPr>
          <a:xfrm>
            <a:off x="6743053" y="1656429"/>
            <a:ext cx="211754" cy="2117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5" name="椭圆 644"/>
          <p:cNvSpPr/>
          <p:nvPr/>
        </p:nvSpPr>
        <p:spPr>
          <a:xfrm>
            <a:off x="6743053" y="2349602"/>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bg1">
                    <a:lumMod val="75000"/>
                  </a:schemeClr>
                </a:solidFill>
              </a:ln>
              <a:cs typeface="+mn-ea"/>
              <a:sym typeface="+mn-lt"/>
            </a:endParaRPr>
          </a:p>
        </p:txBody>
      </p:sp>
      <p:sp>
        <p:nvSpPr>
          <p:cNvPr id="646" name="椭圆 645"/>
          <p:cNvSpPr/>
          <p:nvPr/>
        </p:nvSpPr>
        <p:spPr>
          <a:xfrm>
            <a:off x="6743053" y="3042775"/>
            <a:ext cx="211754" cy="21175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7" name="椭圆 646"/>
          <p:cNvSpPr/>
          <p:nvPr/>
        </p:nvSpPr>
        <p:spPr>
          <a:xfrm>
            <a:off x="6743053" y="3735948"/>
            <a:ext cx="211754" cy="2117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8" name="椭圆 647"/>
          <p:cNvSpPr/>
          <p:nvPr/>
        </p:nvSpPr>
        <p:spPr>
          <a:xfrm>
            <a:off x="6743053" y="4429121"/>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2" name="椭圆 651"/>
          <p:cNvSpPr/>
          <p:nvPr/>
        </p:nvSpPr>
        <p:spPr>
          <a:xfrm>
            <a:off x="6743053" y="5122293"/>
            <a:ext cx="211754" cy="211754"/>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5" name="矩形 1024"/>
          <p:cNvSpPr/>
          <p:nvPr/>
        </p:nvSpPr>
        <p:spPr>
          <a:xfrm>
            <a:off x="7247378" y="1577640"/>
            <a:ext cx="1869423" cy="369332"/>
          </a:xfrm>
          <a:prstGeom prst="rect">
            <a:avLst/>
          </a:prstGeom>
        </p:spPr>
        <p:txBody>
          <a:bodyPr wrap="none">
            <a:spAutoFit/>
          </a:bodyPr>
          <a:lstStyle/>
          <a:p>
            <a:r>
              <a:rPr lang="en-US" altLang="zh-CN" dirty="0">
                <a:cs typeface="+mn-ea"/>
                <a:sym typeface="+mn-lt"/>
              </a:rPr>
              <a:t>Part 1  </a:t>
            </a:r>
            <a:r>
              <a:rPr lang="zh-CN" altLang="en-US" dirty="0">
                <a:cs typeface="+mn-ea"/>
                <a:sym typeface="+mn-lt"/>
              </a:rPr>
              <a:t>作者简介</a:t>
            </a:r>
          </a:p>
        </p:txBody>
      </p:sp>
      <p:sp>
        <p:nvSpPr>
          <p:cNvPr id="655" name="矩形 654"/>
          <p:cNvSpPr/>
          <p:nvPr/>
        </p:nvSpPr>
        <p:spPr>
          <a:xfrm>
            <a:off x="7247378" y="2271527"/>
            <a:ext cx="1869423" cy="369332"/>
          </a:xfrm>
          <a:prstGeom prst="rect">
            <a:avLst/>
          </a:prstGeom>
        </p:spPr>
        <p:txBody>
          <a:bodyPr wrap="none">
            <a:spAutoFit/>
          </a:bodyPr>
          <a:lstStyle/>
          <a:p>
            <a:r>
              <a:rPr lang="en-US" altLang="zh-CN" dirty="0">
                <a:cs typeface="+mn-ea"/>
                <a:sym typeface="+mn-lt"/>
              </a:rPr>
              <a:t>Part 2  </a:t>
            </a:r>
            <a:r>
              <a:rPr lang="zh-CN" altLang="en-US" dirty="0">
                <a:cs typeface="+mn-ea"/>
                <a:sym typeface="+mn-lt"/>
              </a:rPr>
              <a:t>选题背景</a:t>
            </a:r>
          </a:p>
        </p:txBody>
      </p:sp>
      <p:sp>
        <p:nvSpPr>
          <p:cNvPr id="656" name="矩形 655"/>
          <p:cNvSpPr/>
          <p:nvPr/>
        </p:nvSpPr>
        <p:spPr>
          <a:xfrm>
            <a:off x="7247378" y="2965414"/>
            <a:ext cx="1892698" cy="369332"/>
          </a:xfrm>
          <a:prstGeom prst="rect">
            <a:avLst/>
          </a:prstGeom>
        </p:spPr>
        <p:txBody>
          <a:bodyPr wrap="none">
            <a:spAutoFit/>
          </a:bodyPr>
          <a:lstStyle/>
          <a:p>
            <a:r>
              <a:rPr lang="en-US" altLang="zh-CN" dirty="0">
                <a:cs typeface="+mn-ea"/>
                <a:sym typeface="+mn-lt"/>
              </a:rPr>
              <a:t>Part 3  </a:t>
            </a:r>
            <a:r>
              <a:rPr lang="zh-CN" altLang="en-US" dirty="0">
                <a:cs typeface="+mn-ea"/>
                <a:sym typeface="+mn-lt"/>
              </a:rPr>
              <a:t>研究方法</a:t>
            </a:r>
          </a:p>
        </p:txBody>
      </p:sp>
      <p:sp>
        <p:nvSpPr>
          <p:cNvPr id="657" name="矩形 656"/>
          <p:cNvSpPr/>
          <p:nvPr/>
        </p:nvSpPr>
        <p:spPr>
          <a:xfrm>
            <a:off x="7247378" y="3659301"/>
            <a:ext cx="1892698" cy="369332"/>
          </a:xfrm>
          <a:prstGeom prst="rect">
            <a:avLst/>
          </a:prstGeom>
        </p:spPr>
        <p:txBody>
          <a:bodyPr wrap="none">
            <a:spAutoFit/>
          </a:bodyPr>
          <a:lstStyle/>
          <a:p>
            <a:r>
              <a:rPr lang="en-US" altLang="zh-CN" dirty="0">
                <a:cs typeface="+mn-ea"/>
                <a:sym typeface="+mn-lt"/>
              </a:rPr>
              <a:t>Part 4  </a:t>
            </a:r>
            <a:r>
              <a:rPr lang="zh-CN" altLang="en-US" dirty="0">
                <a:cs typeface="+mn-ea"/>
                <a:sym typeface="+mn-lt"/>
              </a:rPr>
              <a:t>分析讨论</a:t>
            </a:r>
          </a:p>
        </p:txBody>
      </p:sp>
      <p:sp>
        <p:nvSpPr>
          <p:cNvPr id="658" name="矩形 657"/>
          <p:cNvSpPr/>
          <p:nvPr/>
        </p:nvSpPr>
        <p:spPr>
          <a:xfrm>
            <a:off x="7247378" y="5047074"/>
            <a:ext cx="1892698" cy="369332"/>
          </a:xfrm>
          <a:prstGeom prst="rect">
            <a:avLst/>
          </a:prstGeom>
        </p:spPr>
        <p:txBody>
          <a:bodyPr wrap="none">
            <a:spAutoFit/>
          </a:bodyPr>
          <a:lstStyle/>
          <a:p>
            <a:r>
              <a:rPr lang="en-US" altLang="zh-CN" dirty="0">
                <a:cs typeface="+mn-ea"/>
                <a:sym typeface="+mn-lt"/>
              </a:rPr>
              <a:t>Part 6  </a:t>
            </a:r>
            <a:r>
              <a:rPr lang="zh-CN" altLang="en-US" dirty="0">
                <a:cs typeface="+mn-ea"/>
                <a:sym typeface="+mn-lt"/>
              </a:rPr>
              <a:t>参考文献</a:t>
            </a:r>
          </a:p>
        </p:txBody>
      </p:sp>
      <p:sp>
        <p:nvSpPr>
          <p:cNvPr id="659" name="矩形 658"/>
          <p:cNvSpPr/>
          <p:nvPr/>
        </p:nvSpPr>
        <p:spPr>
          <a:xfrm>
            <a:off x="7247378" y="4353188"/>
            <a:ext cx="1892698" cy="369332"/>
          </a:xfrm>
          <a:prstGeom prst="rect">
            <a:avLst/>
          </a:prstGeom>
        </p:spPr>
        <p:txBody>
          <a:bodyPr wrap="none">
            <a:spAutoFit/>
          </a:bodyPr>
          <a:lstStyle/>
          <a:p>
            <a:r>
              <a:rPr lang="en-US" altLang="zh-CN" dirty="0">
                <a:cs typeface="+mn-ea"/>
                <a:sym typeface="+mn-lt"/>
              </a:rPr>
              <a:t>Part 5  </a:t>
            </a:r>
            <a:r>
              <a:rPr lang="zh-CN" altLang="en-US" dirty="0">
                <a:cs typeface="+mn-ea"/>
                <a:sym typeface="+mn-lt"/>
              </a:rPr>
              <a:t>主要结论</a:t>
            </a:r>
          </a:p>
        </p:txBody>
      </p:sp>
      <p:sp>
        <p:nvSpPr>
          <p:cNvPr id="1029" name="文本占位符 1028"/>
          <p:cNvSpPr>
            <a:spLocks noGrp="1"/>
          </p:cNvSpPr>
          <p:nvPr>
            <p:ph type="body" sz="quarter" idx="10"/>
          </p:nvPr>
        </p:nvSpPr>
        <p:spPr>
          <a:xfrm>
            <a:off x="2898775" y="2455479"/>
            <a:ext cx="1533525" cy="1344613"/>
          </a:xfrm>
        </p:spPr>
        <p:txBody>
          <a:bodyPr/>
          <a:lstStyle/>
          <a:p>
            <a:pPr lvl="0" algn="ctr" defTabSz="914377">
              <a:lnSpc>
                <a:spcPct val="100000"/>
              </a:lnSpc>
              <a:spcBef>
                <a:spcPts val="0"/>
              </a:spcBef>
            </a:pPr>
            <a:r>
              <a:rPr lang="zh-CN" altLang="en-US" sz="4800" b="1" dirty="0">
                <a:ln w="3175">
                  <a:solidFill>
                    <a:srgbClr val="000000">
                      <a:lumMod val="50000"/>
                      <a:lumOff val="50000"/>
                    </a:srgbClr>
                  </a:solidFill>
                </a:ln>
                <a:solidFill>
                  <a:srgbClr val="FFFFFF"/>
                </a:solidFill>
                <a:cs typeface="+mn-ea"/>
                <a:sym typeface="+mn-lt"/>
              </a:rPr>
              <a:t>主要内容</a:t>
            </a:r>
            <a:endParaRPr lang="en-US" altLang="zh-CN" sz="4800" b="1" dirty="0">
              <a:ln w="3175">
                <a:solidFill>
                  <a:srgbClr val="000000">
                    <a:lumMod val="50000"/>
                    <a:lumOff val="50000"/>
                  </a:srgbClr>
                </a:solidFill>
              </a:ln>
              <a:solidFill>
                <a:srgbClr val="FFFFFF"/>
              </a:solidFill>
              <a:cs typeface="+mn-ea"/>
              <a:sym typeface="+mn-lt"/>
            </a:endParaRPr>
          </a:p>
          <a:p>
            <a:pPr lvl="0" algn="ctr" defTabSz="914377">
              <a:lnSpc>
                <a:spcPct val="100000"/>
              </a:lnSpc>
              <a:spcBef>
                <a:spcPts val="0"/>
              </a:spcBef>
            </a:pPr>
            <a:r>
              <a:rPr lang="en-US" altLang="zh-CN" sz="2400" b="1" dirty="0">
                <a:ln>
                  <a:solidFill>
                    <a:srgbClr val="000000">
                      <a:lumMod val="50000"/>
                      <a:lumOff val="50000"/>
                    </a:srgbClr>
                  </a:solidFill>
                </a:ln>
                <a:solidFill>
                  <a:srgbClr val="FFFFFF"/>
                </a:solidFill>
                <a:cs typeface="+mn-ea"/>
                <a:sym typeface="+mn-lt"/>
              </a:rPr>
              <a:t>Content</a:t>
            </a:r>
            <a:endParaRPr lang="zh-CN" altLang="en-US" sz="2400" b="1" dirty="0">
              <a:ln>
                <a:solidFill>
                  <a:srgbClr val="000000">
                    <a:lumMod val="50000"/>
                    <a:lumOff val="50000"/>
                  </a:srgbClr>
                </a:solidFill>
              </a:ln>
              <a:solidFill>
                <a:srgbClr val="FFFFFF"/>
              </a:solidFill>
              <a:cs typeface="+mn-ea"/>
              <a:sym typeface="+mn-lt"/>
            </a:endParaRPr>
          </a:p>
        </p:txBody>
      </p:sp>
    </p:spTree>
    <p:extLst>
      <p:ext uri="{BB962C8B-B14F-4D97-AF65-F5344CB8AC3E}">
        <p14:creationId xmlns:p14="http://schemas.microsoft.com/office/powerpoint/2010/main" val="2436776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72936" y="1174536"/>
            <a:ext cx="2246128" cy="4508927"/>
          </a:xfrm>
          <a:prstGeom prst="rect">
            <a:avLst/>
          </a:prstGeom>
          <a:noFill/>
        </p:spPr>
        <p:txBody>
          <a:bodyPr wrap="none" rtlCol="0">
            <a:spAutoFit/>
          </a:bodyPr>
          <a:lstStyle/>
          <a:p>
            <a:r>
              <a:rPr lang="en-US" altLang="zh-CN" sz="28700" dirty="0">
                <a:solidFill>
                  <a:schemeClr val="bg1"/>
                </a:solidFill>
                <a:cs typeface="+mn-ea"/>
                <a:sym typeface="+mn-lt"/>
              </a:rPr>
              <a:t>6</a:t>
            </a:r>
            <a:endParaRPr lang="zh-CN" altLang="en-US" sz="28700" dirty="0">
              <a:solidFill>
                <a:schemeClr val="bg1"/>
              </a:solidFill>
              <a:cs typeface="+mn-ea"/>
              <a:sym typeface="+mn-lt"/>
            </a:endParaRPr>
          </a:p>
        </p:txBody>
      </p:sp>
      <p:sp>
        <p:nvSpPr>
          <p:cNvPr id="2" name="文本占位符 1"/>
          <p:cNvSpPr>
            <a:spLocks noGrp="1"/>
          </p:cNvSpPr>
          <p:nvPr>
            <p:ph type="body" sz="quarter" idx="11"/>
          </p:nvPr>
        </p:nvSpPr>
        <p:spPr/>
        <p:txBody>
          <a:bodyPr/>
          <a:lstStyle/>
          <a:p>
            <a:r>
              <a:rPr lang="zh-CN" altLang="en-US" dirty="0">
                <a:cs typeface="+mn-ea"/>
                <a:sym typeface="+mn-lt"/>
              </a:rPr>
              <a:t>参考文献</a:t>
            </a:r>
            <a:endParaRPr kumimoji="1" lang="zh-CN" altLang="en-US" dirty="0">
              <a:cs typeface="+mn-ea"/>
              <a:sym typeface="+mn-lt"/>
            </a:endParaRPr>
          </a:p>
        </p:txBody>
      </p:sp>
      <p:pic>
        <p:nvPicPr>
          <p:cNvPr id="4" name="图片 3">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spTree>
    <p:extLst>
      <p:ext uri="{BB962C8B-B14F-4D97-AF65-F5344CB8AC3E}">
        <p14:creationId xmlns:p14="http://schemas.microsoft.com/office/powerpoint/2010/main" val="189514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Six </a:t>
            </a:r>
            <a:r>
              <a:rPr lang="zh-CN" altLang="en-US" b="1" dirty="0">
                <a:cs typeface="+mn-ea"/>
                <a:sym typeface="+mn-lt"/>
              </a:rPr>
              <a:t>参考文献</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sp>
        <p:nvSpPr>
          <p:cNvPr id="4" name="矩形 3"/>
          <p:cNvSpPr/>
          <p:nvPr/>
        </p:nvSpPr>
        <p:spPr>
          <a:xfrm>
            <a:off x="671514" y="886872"/>
            <a:ext cx="10563754" cy="3168661"/>
          </a:xfrm>
          <a:prstGeom prst="rect">
            <a:avLst/>
          </a:prstGeom>
        </p:spPr>
        <p:txBody>
          <a:bodyPr wrap="square" numCol="2">
            <a:noAutofit/>
          </a:bodyPr>
          <a:lstStyle/>
          <a:p>
            <a:pPr>
              <a:lnSpc>
                <a:spcPct val="120000"/>
              </a:lnSpc>
            </a:pPr>
            <a:r>
              <a:rPr lang="en-US" altLang="zh-CN" sz="1400" dirty="0">
                <a:solidFill>
                  <a:schemeClr val="tx1">
                    <a:lumMod val="75000"/>
                    <a:lumOff val="25000"/>
                  </a:schemeClr>
                </a:solidFill>
                <a:cs typeface="+mn-ea"/>
                <a:sym typeface="+mn-lt"/>
              </a:rPr>
              <a:t>1.</a:t>
            </a:r>
            <a:r>
              <a:rPr lang="zh-CN" altLang="en-US" sz="1400" dirty="0">
                <a:solidFill>
                  <a:schemeClr val="tx1">
                    <a:lumMod val="75000"/>
                    <a:lumOff val="25000"/>
                  </a:schemeClr>
                </a:solidFill>
                <a:cs typeface="+mn-ea"/>
                <a:sym typeface="+mn-lt"/>
              </a:rPr>
              <a:t>期刊类</a:t>
            </a: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篇名</a:t>
            </a:r>
            <a:r>
              <a:rPr lang="en-US" altLang="zh-CN" sz="1400" dirty="0">
                <a:solidFill>
                  <a:schemeClr val="tx1">
                    <a:lumMod val="75000"/>
                    <a:lumOff val="25000"/>
                  </a:schemeClr>
                </a:solidFill>
                <a:cs typeface="+mn-ea"/>
                <a:sym typeface="+mn-lt"/>
              </a:rPr>
              <a:t>[J].</a:t>
            </a:r>
            <a:r>
              <a:rPr lang="zh-CN" altLang="en-US" sz="1400" dirty="0">
                <a:solidFill>
                  <a:schemeClr val="tx1">
                    <a:lumMod val="75000"/>
                    <a:lumOff val="25000"/>
                  </a:schemeClr>
                </a:solidFill>
                <a:cs typeface="+mn-ea"/>
                <a:sym typeface="+mn-lt"/>
              </a:rPr>
              <a:t>刊名，出版年份，卷号（期号）：起止页码</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2.</a:t>
            </a:r>
            <a:r>
              <a:rPr lang="zh-CN" altLang="en-US" sz="1400" dirty="0">
                <a:solidFill>
                  <a:schemeClr val="tx1">
                    <a:lumMod val="75000"/>
                    <a:lumOff val="25000"/>
                  </a:schemeClr>
                </a:solidFill>
                <a:cs typeface="+mn-ea"/>
                <a:sym typeface="+mn-lt"/>
              </a:rPr>
              <a:t>专著类</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书名</a:t>
            </a:r>
            <a:r>
              <a:rPr lang="en-US" altLang="zh-CN" sz="1400" dirty="0">
                <a:solidFill>
                  <a:schemeClr val="tx1">
                    <a:lumMod val="75000"/>
                    <a:lumOff val="25000"/>
                  </a:schemeClr>
                </a:solidFill>
                <a:cs typeface="+mn-ea"/>
                <a:sym typeface="+mn-lt"/>
              </a:rPr>
              <a:t>[M].</a:t>
            </a:r>
            <a:r>
              <a:rPr lang="zh-CN" altLang="en-US" sz="1400" dirty="0">
                <a:solidFill>
                  <a:schemeClr val="tx1">
                    <a:lumMod val="75000"/>
                    <a:lumOff val="25000"/>
                  </a:schemeClr>
                </a:solidFill>
                <a:cs typeface="+mn-ea"/>
                <a:sym typeface="+mn-lt"/>
              </a:rPr>
              <a:t>出版地：出版社，出版年份：起止页码</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3.</a:t>
            </a:r>
            <a:r>
              <a:rPr lang="zh-CN" altLang="en-US" sz="1400" dirty="0">
                <a:solidFill>
                  <a:schemeClr val="tx1">
                    <a:lumMod val="75000"/>
                    <a:lumOff val="25000"/>
                  </a:schemeClr>
                </a:solidFill>
                <a:cs typeface="+mn-ea"/>
                <a:sym typeface="+mn-lt"/>
              </a:rPr>
              <a:t>报纸类</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篇名</a:t>
            </a:r>
            <a:r>
              <a:rPr lang="en-US" altLang="zh-CN" sz="1400" dirty="0">
                <a:solidFill>
                  <a:schemeClr val="tx1">
                    <a:lumMod val="75000"/>
                    <a:lumOff val="25000"/>
                  </a:schemeClr>
                </a:solidFill>
                <a:cs typeface="+mn-ea"/>
                <a:sym typeface="+mn-lt"/>
              </a:rPr>
              <a:t>[N].</a:t>
            </a:r>
            <a:r>
              <a:rPr lang="zh-CN" altLang="en-US" sz="1400" dirty="0">
                <a:solidFill>
                  <a:schemeClr val="tx1">
                    <a:lumMod val="75000"/>
                    <a:lumOff val="25000"/>
                  </a:schemeClr>
                </a:solidFill>
                <a:cs typeface="+mn-ea"/>
                <a:sym typeface="+mn-lt"/>
              </a:rPr>
              <a:t>报纸名，出版日期（版次）</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4.</a:t>
            </a:r>
            <a:r>
              <a:rPr lang="zh-CN" altLang="en-US" sz="1400" dirty="0">
                <a:solidFill>
                  <a:schemeClr val="tx1">
                    <a:lumMod val="75000"/>
                    <a:lumOff val="25000"/>
                  </a:schemeClr>
                </a:solidFill>
                <a:cs typeface="+mn-ea"/>
                <a:sym typeface="+mn-lt"/>
              </a:rPr>
              <a:t>论文集</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篇名</a:t>
            </a:r>
            <a:r>
              <a:rPr lang="en-US" altLang="zh-CN" sz="1400" dirty="0">
                <a:solidFill>
                  <a:schemeClr val="tx1">
                    <a:lumMod val="75000"/>
                    <a:lumOff val="25000"/>
                  </a:schemeClr>
                </a:solidFill>
                <a:cs typeface="+mn-ea"/>
                <a:sym typeface="+mn-lt"/>
              </a:rPr>
              <a:t>[C].</a:t>
            </a:r>
            <a:r>
              <a:rPr lang="zh-CN" altLang="en-US" sz="1400" dirty="0">
                <a:solidFill>
                  <a:schemeClr val="tx1">
                    <a:lumMod val="75000"/>
                    <a:lumOff val="25000"/>
                  </a:schemeClr>
                </a:solidFill>
                <a:cs typeface="+mn-ea"/>
                <a:sym typeface="+mn-lt"/>
              </a:rPr>
              <a:t>出版地：出版者，出版年份：起始页码</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5.</a:t>
            </a:r>
            <a:r>
              <a:rPr lang="zh-CN" altLang="en-US" sz="1400" dirty="0">
                <a:solidFill>
                  <a:schemeClr val="tx1">
                    <a:lumMod val="75000"/>
                    <a:lumOff val="25000"/>
                  </a:schemeClr>
                </a:solidFill>
                <a:cs typeface="+mn-ea"/>
                <a:sym typeface="+mn-lt"/>
              </a:rPr>
              <a:t>学位论文</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篇名</a:t>
            </a:r>
            <a:r>
              <a:rPr lang="en-US" altLang="zh-CN" sz="1400" dirty="0">
                <a:solidFill>
                  <a:schemeClr val="tx1">
                    <a:lumMod val="75000"/>
                    <a:lumOff val="25000"/>
                  </a:schemeClr>
                </a:solidFill>
                <a:cs typeface="+mn-ea"/>
                <a:sym typeface="+mn-lt"/>
              </a:rPr>
              <a:t>[D].</a:t>
            </a:r>
            <a:r>
              <a:rPr lang="zh-CN" altLang="en-US" sz="1400" dirty="0">
                <a:solidFill>
                  <a:schemeClr val="tx1">
                    <a:lumMod val="75000"/>
                    <a:lumOff val="25000"/>
                  </a:schemeClr>
                </a:solidFill>
                <a:cs typeface="+mn-ea"/>
                <a:sym typeface="+mn-lt"/>
              </a:rPr>
              <a:t>出版地：保存者，出版年份：起始页码</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6.</a:t>
            </a:r>
            <a:r>
              <a:rPr lang="zh-CN" altLang="en-US" sz="1400" dirty="0">
                <a:solidFill>
                  <a:schemeClr val="tx1">
                    <a:lumMod val="75000"/>
                    <a:lumOff val="25000"/>
                  </a:schemeClr>
                </a:solidFill>
                <a:cs typeface="+mn-ea"/>
                <a:sym typeface="+mn-lt"/>
              </a:rPr>
              <a:t>研究报告</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作者</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篇名</a:t>
            </a:r>
            <a:r>
              <a:rPr lang="en-US" altLang="zh-CN" sz="1400" dirty="0">
                <a:solidFill>
                  <a:schemeClr val="tx1">
                    <a:lumMod val="75000"/>
                    <a:lumOff val="25000"/>
                  </a:schemeClr>
                </a:solidFill>
                <a:cs typeface="+mn-ea"/>
                <a:sym typeface="+mn-lt"/>
              </a:rPr>
              <a:t>[R].</a:t>
            </a:r>
            <a:r>
              <a:rPr lang="zh-CN" altLang="en-US" sz="1400" dirty="0">
                <a:solidFill>
                  <a:schemeClr val="tx1">
                    <a:lumMod val="75000"/>
                    <a:lumOff val="25000"/>
                  </a:schemeClr>
                </a:solidFill>
                <a:cs typeface="+mn-ea"/>
                <a:sym typeface="+mn-lt"/>
              </a:rPr>
              <a:t>出版地：出版者，出版年份：起始页码</a:t>
            </a:r>
            <a:r>
              <a:rPr lang="en-US" altLang="zh-CN" sz="1400" dirty="0">
                <a:solidFill>
                  <a:schemeClr val="tx1">
                    <a:lumMod val="75000"/>
                    <a:lumOff val="25000"/>
                  </a:schemeClr>
                </a:solidFill>
                <a:cs typeface="+mn-ea"/>
                <a:sym typeface="+mn-lt"/>
              </a:rPr>
              <a:t>.</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7.</a:t>
            </a:r>
            <a:r>
              <a:rPr lang="zh-CN" altLang="en-US" sz="1400" dirty="0">
                <a:solidFill>
                  <a:schemeClr val="tx1">
                    <a:lumMod val="75000"/>
                    <a:lumOff val="25000"/>
                  </a:schemeClr>
                </a:solidFill>
                <a:cs typeface="+mn-ea"/>
                <a:sym typeface="+mn-lt"/>
              </a:rPr>
              <a:t>条例</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颁布单位</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条例名称</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发布日期</a:t>
            </a:r>
          </a:p>
          <a:p>
            <a:pPr>
              <a:lnSpc>
                <a:spcPct val="120000"/>
              </a:lnSpc>
            </a:pPr>
            <a:endParaRPr lang="en-US" altLang="zh-CN" sz="1400" dirty="0">
              <a:solidFill>
                <a:schemeClr val="tx1">
                  <a:lumMod val="75000"/>
                  <a:lumOff val="25000"/>
                </a:schemeClr>
              </a:solidFill>
              <a:cs typeface="+mn-ea"/>
              <a:sym typeface="+mn-lt"/>
            </a:endParaRPr>
          </a:p>
          <a:p>
            <a:pPr>
              <a:lnSpc>
                <a:spcPct val="120000"/>
              </a:lnSpc>
            </a:pPr>
            <a:r>
              <a:rPr lang="en-US" altLang="zh-CN" sz="1400" dirty="0">
                <a:solidFill>
                  <a:schemeClr val="tx1">
                    <a:lumMod val="75000"/>
                    <a:lumOff val="25000"/>
                  </a:schemeClr>
                </a:solidFill>
                <a:cs typeface="+mn-ea"/>
                <a:sym typeface="+mn-lt"/>
              </a:rPr>
              <a:t>8.</a:t>
            </a:r>
            <a:r>
              <a:rPr lang="zh-CN" altLang="en-US" sz="1400" dirty="0">
                <a:solidFill>
                  <a:schemeClr val="tx1">
                    <a:lumMod val="75000"/>
                    <a:lumOff val="25000"/>
                  </a:schemeClr>
                </a:solidFill>
                <a:cs typeface="+mn-ea"/>
                <a:sym typeface="+mn-lt"/>
              </a:rPr>
              <a:t>译著</a:t>
            </a:r>
          </a:p>
          <a:p>
            <a:pPr>
              <a:lnSpc>
                <a:spcPct val="120000"/>
              </a:lnSpc>
            </a:pP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序号</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原著作者</a:t>
            </a:r>
            <a:r>
              <a:rPr lang="en-US" altLang="zh-CN" sz="1400" dirty="0">
                <a:solidFill>
                  <a:schemeClr val="tx1">
                    <a:lumMod val="75000"/>
                    <a:lumOff val="25000"/>
                  </a:schemeClr>
                </a:solidFill>
                <a:cs typeface="+mn-ea"/>
                <a:sym typeface="+mn-lt"/>
              </a:rPr>
              <a:t>. </a:t>
            </a:r>
            <a:r>
              <a:rPr lang="zh-CN" altLang="en-US" sz="1400" dirty="0">
                <a:solidFill>
                  <a:schemeClr val="tx1">
                    <a:lumMod val="75000"/>
                    <a:lumOff val="25000"/>
                  </a:schemeClr>
                </a:solidFill>
                <a:cs typeface="+mn-ea"/>
                <a:sym typeface="+mn-lt"/>
              </a:rPr>
              <a:t>书名</a:t>
            </a:r>
            <a:r>
              <a:rPr lang="en-US" altLang="zh-CN" sz="1400" dirty="0">
                <a:solidFill>
                  <a:schemeClr val="tx1">
                    <a:lumMod val="75000"/>
                    <a:lumOff val="25000"/>
                  </a:schemeClr>
                </a:solidFill>
                <a:cs typeface="+mn-ea"/>
                <a:sym typeface="+mn-lt"/>
              </a:rPr>
              <a:t>[M].</a:t>
            </a:r>
            <a:r>
              <a:rPr lang="zh-CN" altLang="en-US" sz="1400" dirty="0">
                <a:solidFill>
                  <a:schemeClr val="tx1">
                    <a:lumMod val="75000"/>
                    <a:lumOff val="25000"/>
                  </a:schemeClr>
                </a:solidFill>
                <a:cs typeface="+mn-ea"/>
                <a:sym typeface="+mn-lt"/>
              </a:rPr>
              <a:t>译者，译</a:t>
            </a:r>
            <a:r>
              <a:rPr lang="en-US" altLang="zh-CN" sz="1400" dirty="0">
                <a:solidFill>
                  <a:schemeClr val="tx1">
                    <a:lumMod val="75000"/>
                    <a:lumOff val="25000"/>
                  </a:schemeClr>
                </a:solidFill>
                <a:cs typeface="+mn-ea"/>
                <a:sym typeface="+mn-lt"/>
              </a:rPr>
              <a:t>.</a:t>
            </a:r>
            <a:r>
              <a:rPr lang="zh-CN" altLang="en-US" sz="1400" dirty="0">
                <a:solidFill>
                  <a:schemeClr val="tx1">
                    <a:lumMod val="75000"/>
                    <a:lumOff val="25000"/>
                  </a:schemeClr>
                </a:solidFill>
                <a:cs typeface="+mn-ea"/>
                <a:sym typeface="+mn-lt"/>
              </a:rPr>
              <a:t>出版地：出版社，出版年份：起止页码</a:t>
            </a:r>
            <a:r>
              <a:rPr lang="en-US" altLang="zh-CN" sz="1400" dirty="0">
                <a:solidFill>
                  <a:schemeClr val="tx1">
                    <a:lumMod val="75000"/>
                    <a:lumOff val="25000"/>
                  </a:schemeClr>
                </a:solidFill>
                <a:cs typeface="+mn-ea"/>
                <a:sym typeface="+mn-lt"/>
              </a:rPr>
              <a:t>.</a:t>
            </a:r>
          </a:p>
        </p:txBody>
      </p:sp>
    </p:spTree>
    <p:extLst>
      <p:ext uri="{BB962C8B-B14F-4D97-AF65-F5344CB8AC3E}">
        <p14:creationId xmlns:p14="http://schemas.microsoft.com/office/powerpoint/2010/main" val="200693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THANK YOU FOR WATCHING</a:t>
            </a:r>
          </a:p>
        </p:txBody>
      </p:sp>
      <p:sp>
        <p:nvSpPr>
          <p:cNvPr id="3" name="文本占位符 2"/>
          <p:cNvSpPr>
            <a:spLocks noGrp="1"/>
          </p:cNvSpPr>
          <p:nvPr>
            <p:ph type="body" sz="quarter" idx="11"/>
          </p:nvPr>
        </p:nvSpPr>
        <p:spPr/>
        <p:txBody>
          <a:bodyPr/>
          <a:lstStyle/>
          <a:p>
            <a:r>
              <a:rPr lang="zh-CN" altLang="en-US" dirty="0">
                <a:latin typeface="+mn-lt"/>
                <a:cs typeface="+mn-ea"/>
                <a:sym typeface="+mn-lt"/>
              </a:rPr>
              <a:t>指导老师：</a:t>
            </a:r>
            <a:r>
              <a:rPr lang="en-US" altLang="zh-CN" dirty="0">
                <a:latin typeface="+mn-lt"/>
                <a:cs typeface="+mn-ea"/>
                <a:sym typeface="+mn-lt"/>
              </a:rPr>
              <a:t>John Doe  </a:t>
            </a:r>
            <a:r>
              <a:rPr lang="zh-CN" altLang="en-US" dirty="0">
                <a:latin typeface="+mn-lt"/>
                <a:cs typeface="+mn-ea"/>
                <a:sym typeface="+mn-lt"/>
              </a:rPr>
              <a:t>报告人：</a:t>
            </a:r>
            <a:r>
              <a:rPr lang="en-US" altLang="zh-CN" dirty="0">
                <a:latin typeface="+mn-lt"/>
                <a:cs typeface="+mn-ea"/>
                <a:sym typeface="+mn-lt"/>
              </a:rPr>
              <a:t>Jane Doe</a:t>
            </a:r>
          </a:p>
        </p:txBody>
      </p:sp>
      <p:sp>
        <p:nvSpPr>
          <p:cNvPr id="4" name="文本占位符 3"/>
          <p:cNvSpPr>
            <a:spLocks noGrp="1"/>
          </p:cNvSpPr>
          <p:nvPr>
            <p:ph type="body" sz="quarter" idx="12"/>
          </p:nvPr>
        </p:nvSpPr>
        <p:spPr/>
        <p:txBody>
          <a:bodyPr/>
          <a:lstStyle/>
          <a:p>
            <a:r>
              <a:rPr lang="en-US" altLang="zh-CN" dirty="0">
                <a:latin typeface="+mn-lt"/>
                <a:cs typeface="+mn-ea"/>
                <a:sym typeface="+mn-lt"/>
              </a:rPr>
              <a:t>PRESENTED BY OfficePLUS</a:t>
            </a:r>
          </a:p>
        </p:txBody>
      </p:sp>
      <p:pic>
        <p:nvPicPr>
          <p:cNvPr id="5" name="图片 4">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3840"/>
          </a:xfrm>
          <a:prstGeom prst="rect">
            <a:avLst/>
          </a:prstGeom>
        </p:spPr>
      </p:pic>
    </p:spTree>
    <p:extLst>
      <p:ext uri="{BB962C8B-B14F-4D97-AF65-F5344CB8AC3E}">
        <p14:creationId xmlns:p14="http://schemas.microsoft.com/office/powerpoint/2010/main" val="876435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04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http://dc.office.msn.com.cn/t/22/C815E52C30F35F2CDC85619412EDF15E.jpg"/>
          <p:cNvPicPr>
            <a:picLocks noChangeAspect="1" noChangeArrowheads="1"/>
          </p:cNvPicPr>
          <p:nvPr/>
        </p:nvPicPr>
        <p:blipFill rotWithShape="1">
          <a:blip r:embed="rId2">
            <a:extLst>
              <a:ext uri="{28A0092B-C50C-407E-A947-70E740481C1C}">
                <a14:useLocalDpi xmlns:a14="http://schemas.microsoft.com/office/drawing/2010/main" val="0"/>
              </a:ext>
            </a:extLst>
          </a:blip>
          <a:srcRect t="-15" r="114" b="118"/>
          <a:stretch/>
        </p:blipFill>
        <p:spPr bwMode="auto">
          <a:xfrm>
            <a:off x="-1" y="0"/>
            <a:ext cx="12194258" cy="6858000"/>
          </a:xfrm>
          <a:prstGeom prst="rect">
            <a:avLst/>
          </a:prstGeom>
          <a:extLst>
            <a:ext uri="{909E8E84-426E-40DD-AFC4-6F175D3DCCD1}">
              <a14:hiddenFill xmlns:a14="http://schemas.microsoft.com/office/drawing/2010/main">
                <a:solidFill>
                  <a:srgbClr val="FFFFFF"/>
                </a:solidFill>
              </a14:hiddenFill>
            </a:ext>
          </a:extLst>
        </p:spPr>
      </p:pic>
      <p:sp>
        <p:nvSpPr>
          <p:cNvPr id="6" name="矩形 5"/>
          <p:cNvSpPr/>
          <p:nvPr/>
        </p:nvSpPr>
        <p:spPr>
          <a:xfrm>
            <a:off x="440603" y="759873"/>
            <a:ext cx="1569660" cy="369332"/>
          </a:xfrm>
          <a:prstGeom prst="rect">
            <a:avLst/>
          </a:prstGeom>
        </p:spPr>
        <p:txBody>
          <a:bodyPr wrap="none">
            <a:spAutoFit/>
          </a:bodyPr>
          <a:lstStyle/>
          <a:p>
            <a:pPr defTabSz="609585"/>
            <a:r>
              <a:rPr lang="zh-CN" altLang="en-US" sz="1800" dirty="0">
                <a:solidFill>
                  <a:schemeClr val="bg1"/>
                </a:solidFill>
                <a:cs typeface="+mn-ea"/>
                <a:sym typeface="+mn-lt"/>
              </a:rPr>
              <a:t>背景图片素材</a:t>
            </a:r>
          </a:p>
        </p:txBody>
      </p:sp>
      <p:sp>
        <p:nvSpPr>
          <p:cNvPr id="7" name="矩形 6"/>
          <p:cNvSpPr/>
          <p:nvPr/>
        </p:nvSpPr>
        <p:spPr>
          <a:xfrm>
            <a:off x="440603" y="182445"/>
            <a:ext cx="851515" cy="246221"/>
          </a:xfrm>
          <a:prstGeom prst="rect">
            <a:avLst/>
          </a:prstGeom>
        </p:spPr>
        <p:txBody>
          <a:bodyPr wrap="none">
            <a:spAutoFit/>
          </a:bodyPr>
          <a:lstStyle/>
          <a:p>
            <a:pPr defTabSz="609585"/>
            <a:r>
              <a:rPr kumimoji="1" lang="en-US" altLang="zh-CN" sz="1000" dirty="0">
                <a:solidFill>
                  <a:schemeClr val="bg1"/>
                </a:solidFill>
                <a:cs typeface="+mn-ea"/>
                <a:sym typeface="+mn-lt"/>
              </a:rPr>
              <a:t>OfficePLUS</a:t>
            </a:r>
            <a:endParaRPr lang="zh-CN" altLang="en-US" sz="1000" dirty="0">
              <a:solidFill>
                <a:schemeClr val="bg1"/>
              </a:solidFill>
              <a:cs typeface="+mn-ea"/>
              <a:sym typeface="+mn-lt"/>
            </a:endParaRPr>
          </a:p>
        </p:txBody>
      </p:sp>
    </p:spTree>
    <p:extLst>
      <p:ext uri="{BB962C8B-B14F-4D97-AF65-F5344CB8AC3E}">
        <p14:creationId xmlns:p14="http://schemas.microsoft.com/office/powerpoint/2010/main" val="1857251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524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solidFill>
                  <a:schemeClr val="accent1"/>
                </a:solidFill>
                <a:cs typeface="+mn-ea"/>
                <a:sym typeface="+mn-lt"/>
              </a:rPr>
              <a:t>Part One </a:t>
            </a:r>
            <a:r>
              <a:rPr lang="zh-CN" altLang="en-US" b="1" dirty="0">
                <a:cs typeface="+mn-ea"/>
                <a:sym typeface="+mn-lt"/>
              </a:rPr>
              <a:t>作者简介</a:t>
            </a:r>
            <a:endParaRPr lang="zh-CN" altLang="en-US" b="1" dirty="0">
              <a:solidFill>
                <a:schemeClr val="accent1"/>
              </a:solidFill>
              <a:cs typeface="+mn-ea"/>
              <a:sym typeface="+mn-lt"/>
            </a:endParaRPr>
          </a:p>
        </p:txBody>
      </p:sp>
      <p:grpSp>
        <p:nvGrpSpPr>
          <p:cNvPr id="9" name="组合 8"/>
          <p:cNvGrpSpPr/>
          <p:nvPr/>
        </p:nvGrpSpPr>
        <p:grpSpPr>
          <a:xfrm>
            <a:off x="611714" y="258014"/>
            <a:ext cx="10203042" cy="5792830"/>
            <a:chOff x="611714" y="258014"/>
            <a:chExt cx="10203042" cy="5792830"/>
          </a:xfrm>
        </p:grpSpPr>
        <p:grpSp>
          <p:nvGrpSpPr>
            <p:cNvPr id="15" name="组合 14"/>
            <p:cNvGrpSpPr/>
            <p:nvPr/>
          </p:nvGrpSpPr>
          <p:grpSpPr>
            <a:xfrm>
              <a:off x="611714" y="258014"/>
              <a:ext cx="10203042" cy="5792830"/>
              <a:chOff x="1291167" y="1160058"/>
              <a:chExt cx="10203042" cy="5792830"/>
            </a:xfrm>
          </p:grpSpPr>
          <p:sp>
            <p:nvSpPr>
              <p:cNvPr id="7" name="等腰三角形 6"/>
              <p:cNvSpPr/>
              <p:nvPr/>
            </p:nvSpPr>
            <p:spPr>
              <a:xfrm>
                <a:off x="1291167" y="3811036"/>
                <a:ext cx="181055" cy="182906"/>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1443567" y="2045044"/>
                <a:ext cx="10050642" cy="490784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梯形 4"/>
              <p:cNvSpPr/>
              <p:nvPr/>
            </p:nvSpPr>
            <p:spPr>
              <a:xfrm rot="18877615">
                <a:off x="569134" y="2256802"/>
                <a:ext cx="2990172" cy="796684"/>
              </a:xfrm>
              <a:prstGeom prst="trapezoid">
                <a:avLst>
                  <a:gd name="adj" fmla="val 10019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等腰三角形 5"/>
              <p:cNvSpPr/>
              <p:nvPr/>
            </p:nvSpPr>
            <p:spPr>
              <a:xfrm>
                <a:off x="3222023" y="1862138"/>
                <a:ext cx="181055" cy="182906"/>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文本框 7"/>
            <p:cNvSpPr txBox="1"/>
            <p:nvPr/>
          </p:nvSpPr>
          <p:spPr>
            <a:xfrm>
              <a:off x="1345448" y="1396834"/>
              <a:ext cx="383438" cy="523220"/>
            </a:xfrm>
            <a:prstGeom prst="rect">
              <a:avLst/>
            </a:prstGeom>
            <a:noFill/>
          </p:spPr>
          <p:txBody>
            <a:bodyPr wrap="none" rtlCol="0">
              <a:spAutoFit/>
            </a:bodyPr>
            <a:lstStyle/>
            <a:p>
              <a:r>
                <a:rPr lang="en-US" altLang="zh-CN" sz="2800" b="1" dirty="0">
                  <a:solidFill>
                    <a:schemeClr val="tx1">
                      <a:lumMod val="75000"/>
                      <a:lumOff val="25000"/>
                    </a:schemeClr>
                  </a:solidFill>
                  <a:cs typeface="+mn-ea"/>
                  <a:sym typeface="+mn-lt"/>
                </a:rPr>
                <a:t>1</a:t>
              </a:r>
              <a:endParaRPr lang="zh-CN" altLang="en-US" sz="2800" b="1" dirty="0">
                <a:solidFill>
                  <a:schemeClr val="tx1">
                    <a:lumMod val="75000"/>
                    <a:lumOff val="25000"/>
                  </a:schemeClr>
                </a:solidFill>
                <a:cs typeface="+mn-ea"/>
                <a:sym typeface="+mn-lt"/>
              </a:endParaRPr>
            </a:p>
          </p:txBody>
        </p:sp>
      </p:grpSp>
      <p:sp>
        <p:nvSpPr>
          <p:cNvPr id="40" name="矩形 39"/>
          <p:cNvSpPr/>
          <p:nvPr/>
        </p:nvSpPr>
        <p:spPr>
          <a:xfrm>
            <a:off x="2870945" y="1753100"/>
            <a:ext cx="6210354" cy="646331"/>
          </a:xfrm>
          <a:prstGeom prst="rect">
            <a:avLst/>
          </a:prstGeom>
        </p:spPr>
        <p:txBody>
          <a:bodyPr wrap="none">
            <a:spAutoFit/>
          </a:bodyPr>
          <a:lstStyle/>
          <a:p>
            <a:pPr algn="ctr" defTabSz="609585"/>
            <a:r>
              <a:rPr lang="en-US" altLang="zh-CN" b="1" dirty="0">
                <a:solidFill>
                  <a:schemeClr val="bg1"/>
                </a:solidFill>
                <a:cs typeface="+mn-ea"/>
                <a:sym typeface="+mn-lt"/>
              </a:rPr>
              <a:t>NIPS 2008</a:t>
            </a:r>
            <a:r>
              <a:rPr lang="zh-CN" altLang="en-US" b="1" dirty="0">
                <a:solidFill>
                  <a:schemeClr val="bg1"/>
                </a:solidFill>
                <a:cs typeface="+mn-ea"/>
                <a:sym typeface="+mn-lt"/>
              </a:rPr>
              <a:t>（神经信息处理系统进展大会）</a:t>
            </a:r>
            <a:endParaRPr lang="en-US" altLang="zh-CN" b="1" dirty="0">
              <a:solidFill>
                <a:schemeClr val="bg1"/>
              </a:solidFill>
              <a:cs typeface="+mn-ea"/>
              <a:sym typeface="+mn-lt"/>
            </a:endParaRPr>
          </a:p>
          <a:p>
            <a:pPr algn="ctr" defTabSz="609585"/>
            <a:r>
              <a:rPr lang="en-US" altLang="zh-CN" b="1" dirty="0">
                <a:solidFill>
                  <a:schemeClr val="bg1"/>
                </a:solidFill>
                <a:cs typeface="+mn-ea"/>
                <a:sym typeface="+mn-lt"/>
              </a:rPr>
              <a:t>Conference on Neural Information Processing Systems</a:t>
            </a:r>
            <a:endParaRPr lang="zh-CN" altLang="en-US" b="1" dirty="0">
              <a:solidFill>
                <a:schemeClr val="bg1"/>
              </a:solidFill>
              <a:cs typeface="+mn-ea"/>
              <a:sym typeface="+mn-lt"/>
            </a:endParaRPr>
          </a:p>
        </p:txBody>
      </p:sp>
      <p:pic>
        <p:nvPicPr>
          <p:cNvPr id="3" name="图片 2"/>
          <p:cNvPicPr>
            <a:picLocks noChangeAspect="1"/>
          </p:cNvPicPr>
          <p:nvPr/>
        </p:nvPicPr>
        <p:blipFill rotWithShape="1">
          <a:blip r:embed="rId2"/>
          <a:srcRect l="11394" t="19796" r="4546" b="12512"/>
          <a:stretch/>
        </p:blipFill>
        <p:spPr>
          <a:xfrm>
            <a:off x="1957277" y="2751346"/>
            <a:ext cx="8037689" cy="2675467"/>
          </a:xfrm>
          <a:prstGeom prst="rect">
            <a:avLst/>
          </a:prstGeom>
        </p:spPr>
      </p:pic>
    </p:spTree>
    <p:extLst>
      <p:ext uri="{BB962C8B-B14F-4D97-AF65-F5344CB8AC3E}">
        <p14:creationId xmlns:p14="http://schemas.microsoft.com/office/powerpoint/2010/main" val="2955301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论文背景</a:t>
            </a:r>
          </a:p>
        </p:txBody>
      </p:sp>
      <p:grpSp>
        <p:nvGrpSpPr>
          <p:cNvPr id="10" name="组合 9"/>
          <p:cNvGrpSpPr/>
          <p:nvPr/>
        </p:nvGrpSpPr>
        <p:grpSpPr>
          <a:xfrm>
            <a:off x="7402271" y="955625"/>
            <a:ext cx="3471566" cy="4819519"/>
            <a:chOff x="8352124" y="1183348"/>
            <a:chExt cx="3471566" cy="4819519"/>
          </a:xfrm>
        </p:grpSpPr>
        <p:sp>
          <p:nvSpPr>
            <p:cNvPr id="27" name="矩形 26"/>
            <p:cNvSpPr/>
            <p:nvPr/>
          </p:nvSpPr>
          <p:spPr>
            <a:xfrm>
              <a:off x="8557154" y="1366253"/>
              <a:ext cx="3266536" cy="46366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8" name="等腰三角形 27"/>
            <p:cNvSpPr/>
            <p:nvPr/>
          </p:nvSpPr>
          <p:spPr>
            <a:xfrm>
              <a:off x="9897534" y="1183348"/>
              <a:ext cx="184076" cy="185958"/>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等腰三角形 28"/>
            <p:cNvSpPr/>
            <p:nvPr/>
          </p:nvSpPr>
          <p:spPr>
            <a:xfrm>
              <a:off x="8355295" y="2703934"/>
              <a:ext cx="201859" cy="203923"/>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0" name="Picture 6"/>
            <p:cNvPicPr>
              <a:picLocks noChangeAspect="1" noChangeArrowheads="1"/>
            </p:cNvPicPr>
            <p:nvPr/>
          </p:nvPicPr>
          <p:blipFill>
            <a:blip r:embed="rId2"/>
            <a:stretch>
              <a:fillRect/>
            </a:stretch>
          </p:blipFill>
          <p:spPr bwMode="auto">
            <a:xfrm>
              <a:off x="8815787" y="1569745"/>
              <a:ext cx="2704672" cy="3228502"/>
            </a:xfrm>
            <a:prstGeom prst="rect">
              <a:avLst/>
            </a:prstGeom>
            <a:noFill/>
            <a:extLst>
              <a:ext uri="{909E8E84-426E-40DD-AFC4-6F175D3DCCD1}">
                <a14:hiddenFill xmlns:a14="http://schemas.microsoft.com/office/drawing/2010/main">
                  <a:solidFill>
                    <a:srgbClr val="FFFFFF"/>
                  </a:solidFill>
                </a14:hiddenFill>
              </a:ext>
            </a:extLst>
          </p:spPr>
        </p:pic>
        <p:sp>
          <p:nvSpPr>
            <p:cNvPr id="31" name="直角三角形 30"/>
            <p:cNvSpPr/>
            <p:nvPr/>
          </p:nvSpPr>
          <p:spPr>
            <a:xfrm rot="5400000">
              <a:off x="8354612" y="1180860"/>
              <a:ext cx="1724510" cy="172948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9" name="矩形 38"/>
            <p:cNvSpPr/>
            <p:nvPr/>
          </p:nvSpPr>
          <p:spPr>
            <a:xfrm>
              <a:off x="8677150" y="4943641"/>
              <a:ext cx="3026544" cy="308546"/>
            </a:xfrm>
            <a:prstGeom prst="rect">
              <a:avLst/>
            </a:prstGeom>
          </p:spPr>
          <p:txBody>
            <a:bodyPr wrap="square">
              <a:spAutoFit/>
            </a:bodyPr>
            <a:lstStyle/>
            <a:p>
              <a:pPr algn="ctr" defTabSz="609585">
                <a:lnSpc>
                  <a:spcPct val="130000"/>
                </a:lnSpc>
              </a:pPr>
              <a:r>
                <a:rPr lang="zh-CN" altLang="en-US" sz="1200" dirty="0">
                  <a:solidFill>
                    <a:schemeClr val="bg1"/>
                  </a:solidFill>
                  <a:cs typeface="+mn-ea"/>
                  <a:sym typeface="+mn-lt"/>
                </a:rPr>
                <a:t>协同过滤推荐方法分类 </a:t>
              </a:r>
            </a:p>
          </p:txBody>
        </p:sp>
      </p:grpSp>
      <p:sp>
        <p:nvSpPr>
          <p:cNvPr id="32" name="内容占位符 2"/>
          <p:cNvSpPr txBox="1">
            <a:spLocks/>
          </p:cNvSpPr>
          <p:nvPr/>
        </p:nvSpPr>
        <p:spPr>
          <a:xfrm>
            <a:off x="179386" y="908050"/>
            <a:ext cx="6359199" cy="59499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latin typeface="Times New Roman" panose="02020603050405020304" pitchFamily="18" charset="0"/>
                <a:ea typeface="黑体" panose="02010609060101010101" pitchFamily="49" charset="-122"/>
                <a:cs typeface="Times New Roman" panose="02020603050405020304" pitchFamily="18" charset="0"/>
              </a:rPr>
              <a:t>什么是协同过滤？</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a:p>
            <a:pPr algn="just">
              <a:lnSpc>
                <a:spcPct val="150000"/>
              </a:lnSpc>
              <a:buFont typeface="Wingdings 2" panose="05020102010507070707" pitchFamily="18" charset="2"/>
              <a:buNone/>
            </a:pPr>
            <a:r>
              <a:rPr lang="en-US" altLang="zh-CN" sz="24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定义：</a:t>
            </a:r>
            <a:r>
              <a:rPr lang="zh-CN" altLang="en-US" dirty="0">
                <a:latin typeface="黑体" panose="02010609060101010101" pitchFamily="49" charset="-122"/>
                <a:ea typeface="黑体" panose="02010609060101010101" pitchFamily="49" charset="-122"/>
                <a:cs typeface="Times New Roman" panose="02020603050405020304" pitchFamily="18" charset="0"/>
              </a:rPr>
              <a:t>协同过滤</a:t>
            </a:r>
            <a:r>
              <a:rPr lang="en-US" altLang="zh-CN" dirty="0">
                <a:latin typeface="黑体" panose="02010609060101010101" pitchFamily="49" charset="-122"/>
                <a:ea typeface="黑体" panose="02010609060101010101" pitchFamily="49" charset="-122"/>
                <a:cs typeface="Times New Roman" panose="02020603050405020304" pitchFamily="18" charset="0"/>
              </a:rPr>
              <a:t>(C</a:t>
            </a:r>
            <a:r>
              <a:rPr lang="en-US" altLang="zh-CN" dirty="0"/>
              <a:t>ollaborative Filtering)</a:t>
            </a:r>
            <a:r>
              <a:rPr lang="zh-CN" altLang="en-US" dirty="0"/>
              <a:t>的目的是根据已有的大量但不完整的用户群体历史行为数据对用户喜爱进行预测。</a:t>
            </a:r>
            <a:endParaRPr lang="en-US" altLang="zh-CN" dirty="0"/>
          </a:p>
        </p:txBody>
      </p:sp>
    </p:spTree>
    <p:extLst>
      <p:ext uri="{BB962C8B-B14F-4D97-AF65-F5344CB8AC3E}">
        <p14:creationId xmlns:p14="http://schemas.microsoft.com/office/powerpoint/2010/main" val="2535083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矩阵分解</a:t>
            </a:r>
          </a:p>
        </p:txBody>
      </p:sp>
      <p:grpSp>
        <p:nvGrpSpPr>
          <p:cNvPr id="10" name="组合 9"/>
          <p:cNvGrpSpPr/>
          <p:nvPr/>
        </p:nvGrpSpPr>
        <p:grpSpPr>
          <a:xfrm>
            <a:off x="374969" y="1742509"/>
            <a:ext cx="5199113" cy="2686451"/>
            <a:chOff x="8352124" y="1183348"/>
            <a:chExt cx="5199113" cy="2686451"/>
          </a:xfrm>
        </p:grpSpPr>
        <p:sp>
          <p:nvSpPr>
            <p:cNvPr id="27" name="矩形 26"/>
            <p:cNvSpPr/>
            <p:nvPr/>
          </p:nvSpPr>
          <p:spPr>
            <a:xfrm>
              <a:off x="8557155" y="1366253"/>
              <a:ext cx="4994082" cy="250354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8" name="等腰三角形 27"/>
            <p:cNvSpPr/>
            <p:nvPr/>
          </p:nvSpPr>
          <p:spPr>
            <a:xfrm>
              <a:off x="9897534" y="1183348"/>
              <a:ext cx="184076" cy="185958"/>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等腰三角形 28"/>
            <p:cNvSpPr/>
            <p:nvPr/>
          </p:nvSpPr>
          <p:spPr>
            <a:xfrm>
              <a:off x="8355295" y="2703934"/>
              <a:ext cx="201859" cy="203923"/>
            </a:xfrm>
            <a:prstGeom prst="triangle">
              <a:avLst>
                <a:gd name="adj" fmla="val 10000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0" name="Picture 6"/>
            <p:cNvPicPr>
              <a:picLocks noChangeAspect="1" noChangeArrowheads="1"/>
            </p:cNvPicPr>
            <p:nvPr/>
          </p:nvPicPr>
          <p:blipFill>
            <a:blip r:embed="rId3"/>
            <a:stretch>
              <a:fillRect/>
            </a:stretch>
          </p:blipFill>
          <p:spPr bwMode="auto">
            <a:xfrm>
              <a:off x="8852999" y="1502836"/>
              <a:ext cx="4402393" cy="2209319"/>
            </a:xfrm>
            <a:prstGeom prst="rect">
              <a:avLst/>
            </a:prstGeom>
            <a:noFill/>
            <a:extLst>
              <a:ext uri="{909E8E84-426E-40DD-AFC4-6F175D3DCCD1}">
                <a14:hiddenFill xmlns:a14="http://schemas.microsoft.com/office/drawing/2010/main">
                  <a:solidFill>
                    <a:srgbClr val="FFFFFF"/>
                  </a:solidFill>
                </a14:hiddenFill>
              </a:ext>
            </a:extLst>
          </p:spPr>
        </p:pic>
        <p:sp>
          <p:nvSpPr>
            <p:cNvPr id="31" name="直角三角形 30"/>
            <p:cNvSpPr/>
            <p:nvPr/>
          </p:nvSpPr>
          <p:spPr>
            <a:xfrm rot="5400000">
              <a:off x="8354612" y="1180860"/>
              <a:ext cx="1724510" cy="172948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32" name="内容占位符 2"/>
          <p:cNvSpPr txBox="1">
            <a:spLocks/>
          </p:cNvSpPr>
          <p:nvPr/>
        </p:nvSpPr>
        <p:spPr>
          <a:xfrm>
            <a:off x="623505" y="703115"/>
            <a:ext cx="3614344" cy="87682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latin typeface="Times New Roman" panose="02020603050405020304" pitchFamily="18" charset="0"/>
                <a:ea typeface="黑体" panose="02010609060101010101" pitchFamily="49" charset="-122"/>
                <a:cs typeface="Times New Roman" panose="02020603050405020304" pitchFamily="18" charset="0"/>
              </a:rPr>
              <a:t>矩阵分解</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1" name="内容占位符 2"/>
          <p:cNvSpPr txBox="1">
            <a:spLocks/>
          </p:cNvSpPr>
          <p:nvPr/>
        </p:nvSpPr>
        <p:spPr>
          <a:xfrm>
            <a:off x="6914461" y="728168"/>
            <a:ext cx="3917083" cy="2913908"/>
          </a:xfrm>
          <a:prstGeom prst="rect">
            <a:avLst/>
          </a:prstGeom>
        </p:spPr>
        <p:txBody>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285750" indent="-285750">
              <a:lnSpc>
                <a:spcPct val="150000"/>
              </a:lnSpc>
              <a:buFont typeface="Arial" panose="020B0604020202020204" pitchFamily="34" charset="0"/>
              <a:buChar char="•"/>
            </a:pPr>
            <a:r>
              <a:rPr lang="en-US" altLang="zh-CN" dirty="0">
                <a:latin typeface="Times New Roman" panose="02020603050405020304" pitchFamily="18" charset="0"/>
                <a:ea typeface="黑体" panose="02010609060101010101" pitchFamily="49" charset="-122"/>
                <a:cs typeface="Times New Roman" panose="02020603050405020304" pitchFamily="18" charset="0"/>
              </a:rPr>
              <a:t>SVD</a:t>
            </a:r>
          </a:p>
          <a:p>
            <a:pPr>
              <a:lnSpc>
                <a:spcPct val="150000"/>
              </a:lnSpc>
            </a:pPr>
            <a:r>
              <a:rPr lang="zh-CN" altLang="en-US" dirty="0">
                <a:latin typeface="Times New Roman" panose="02020603050405020304" pitchFamily="18" charset="0"/>
                <a:ea typeface="黑体" panose="02010609060101010101" pitchFamily="49" charset="-122"/>
                <a:cs typeface="Times New Roman" panose="02020603050405020304" pitchFamily="18" charset="0"/>
              </a:rPr>
              <a:t>很多情况下，数据中的一小段携带了数据集中的大部分信息，其他信息则要么是噪声，要么是毫不相关的信息。矩阵分解可以将原始矩阵表示成新的易于处理的形式，这种新形式是两个或多个矩阵的乘积</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7659294" y="3735515"/>
            <a:ext cx="2409825" cy="533400"/>
          </a:xfrm>
          <a:prstGeom prst="rect">
            <a:avLst/>
          </a:prstGeom>
        </p:spPr>
      </p:pic>
      <p:pic>
        <p:nvPicPr>
          <p:cNvPr id="4" name="图片 3"/>
          <p:cNvPicPr>
            <a:picLocks noChangeAspect="1"/>
          </p:cNvPicPr>
          <p:nvPr/>
        </p:nvPicPr>
        <p:blipFill>
          <a:blip r:embed="rId5"/>
          <a:stretch>
            <a:fillRect/>
          </a:stretch>
        </p:blipFill>
        <p:spPr>
          <a:xfrm>
            <a:off x="1048028" y="5562647"/>
            <a:ext cx="4230209" cy="557149"/>
          </a:xfrm>
          <a:prstGeom prst="rect">
            <a:avLst/>
          </a:prstGeom>
        </p:spPr>
      </p:pic>
      <p:sp>
        <p:nvSpPr>
          <p:cNvPr id="14" name="内容占位符 2"/>
          <p:cNvSpPr txBox="1">
            <a:spLocks/>
          </p:cNvSpPr>
          <p:nvPr/>
        </p:nvSpPr>
        <p:spPr>
          <a:xfrm>
            <a:off x="579999" y="4642269"/>
            <a:ext cx="7079295" cy="87682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latin typeface="Times New Roman" panose="02020603050405020304" pitchFamily="18" charset="0"/>
                <a:ea typeface="黑体" panose="02010609060101010101" pitchFamily="49" charset="-122"/>
                <a:cs typeface="Times New Roman" panose="02020603050405020304" pitchFamily="18" charset="0"/>
              </a:rPr>
              <a:t>用</a:t>
            </a:r>
            <a:r>
              <a:rPr lang="en-US" altLang="zh-CN" dirty="0" err="1">
                <a:latin typeface="Times New Roman" panose="02020603050405020304" pitchFamily="18" charset="0"/>
                <a:ea typeface="黑体" panose="02010609060101010101" pitchFamily="49" charset="-122"/>
                <a:cs typeface="Times New Roman" panose="02020603050405020304" pitchFamily="18" charset="0"/>
              </a:rPr>
              <a:t>U</a:t>
            </a:r>
            <a:r>
              <a:rPr lang="en-US" altLang="zh-CN" baseline="-25000" dirty="0" err="1">
                <a:latin typeface="Times New Roman" panose="02020603050405020304" pitchFamily="18" charset="0"/>
                <a:ea typeface="黑体" panose="02010609060101010101" pitchFamily="49" charset="-122"/>
                <a:cs typeface="Times New Roman" panose="02020603050405020304" pitchFamily="18" charset="0"/>
              </a:rPr>
              <a:t>i</a:t>
            </a:r>
            <a:r>
              <a:rPr lang="zh-CN" altLang="en-US" dirty="0">
                <a:latin typeface="Times New Roman" panose="02020603050405020304" pitchFamily="18" charset="0"/>
                <a:ea typeface="黑体" panose="02010609060101010101" pitchFamily="49" charset="-122"/>
                <a:cs typeface="Times New Roman" panose="02020603050405020304" pitchFamily="18" charset="0"/>
              </a:rPr>
              <a:t>和</a:t>
            </a:r>
            <a:r>
              <a:rPr lang="en-US" altLang="zh-CN" dirty="0" err="1">
                <a:latin typeface="Times New Roman" panose="02020603050405020304" pitchFamily="18" charset="0"/>
                <a:ea typeface="黑体" panose="02010609060101010101" pitchFamily="49" charset="-122"/>
                <a:cs typeface="Times New Roman" panose="02020603050405020304" pitchFamily="18" charset="0"/>
              </a:rPr>
              <a:t>V</a:t>
            </a:r>
            <a:r>
              <a:rPr lang="en-US" altLang="zh-CN" baseline="-25000" dirty="0" err="1">
                <a:latin typeface="Times New Roman" panose="02020603050405020304" pitchFamily="18" charset="0"/>
                <a:ea typeface="黑体" panose="02010609060101010101" pitchFamily="49" charset="-122"/>
                <a:cs typeface="Times New Roman" panose="02020603050405020304" pitchFamily="18" charset="0"/>
              </a:rPr>
              <a:t>j</a:t>
            </a:r>
            <a:r>
              <a:rPr lang="zh-CN" altLang="en-US" dirty="0">
                <a:latin typeface="Times New Roman" panose="02020603050405020304" pitchFamily="18" charset="0"/>
                <a:ea typeface="黑体" panose="02010609060101010101" pitchFamily="49" charset="-122"/>
                <a:cs typeface="Times New Roman" panose="02020603050405020304" pitchFamily="18" charset="0"/>
              </a:rPr>
              <a:t>表示用户</a:t>
            </a:r>
            <a:r>
              <a:rPr lang="en-US" altLang="zh-CN" dirty="0" err="1">
                <a:latin typeface="Times New Roman" panose="02020603050405020304" pitchFamily="18" charset="0"/>
                <a:ea typeface="黑体" panose="02010609060101010101" pitchFamily="49" charset="-122"/>
                <a:cs typeface="Times New Roman" panose="02020603050405020304" pitchFamily="18" charset="0"/>
              </a:rPr>
              <a:t>i</a:t>
            </a:r>
            <a:r>
              <a:rPr lang="zh-CN" altLang="en-US" dirty="0">
                <a:latin typeface="Times New Roman" panose="02020603050405020304" pitchFamily="18" charset="0"/>
                <a:ea typeface="黑体" panose="02010609060101010101" pitchFamily="49" charset="-122"/>
                <a:cs typeface="Times New Roman" panose="02020603050405020304" pitchFamily="18" charset="0"/>
              </a:rPr>
              <a:t>和项目</a:t>
            </a:r>
            <a:r>
              <a:rPr lang="en-US" altLang="zh-CN" dirty="0">
                <a:latin typeface="Times New Roman" panose="02020603050405020304" pitchFamily="18" charset="0"/>
                <a:ea typeface="黑体" panose="02010609060101010101" pitchFamily="49" charset="-122"/>
                <a:cs typeface="Times New Roman" panose="02020603050405020304" pitchFamily="18" charset="0"/>
              </a:rPr>
              <a:t>j</a:t>
            </a:r>
            <a:r>
              <a:rPr lang="zh-CN" altLang="en-US" dirty="0">
                <a:latin typeface="Times New Roman" panose="02020603050405020304" pitchFamily="18" charset="0"/>
                <a:ea typeface="黑体" panose="02010609060101010101" pitchFamily="49" charset="-122"/>
                <a:cs typeface="Times New Roman" panose="02020603050405020304" pitchFamily="18" charset="0"/>
              </a:rPr>
              <a:t>的潜在特征向量</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950602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论文背景</a:t>
            </a:r>
          </a:p>
        </p:txBody>
      </p:sp>
      <p:grpSp>
        <p:nvGrpSpPr>
          <p:cNvPr id="4" name="组合 3"/>
          <p:cNvGrpSpPr/>
          <p:nvPr/>
        </p:nvGrpSpPr>
        <p:grpSpPr>
          <a:xfrm>
            <a:off x="0" y="699724"/>
            <a:ext cx="12192000" cy="2505873"/>
            <a:chOff x="0" y="3530600"/>
            <a:chExt cx="12192000" cy="2505873"/>
          </a:xfrm>
        </p:grpSpPr>
        <p:pic>
          <p:nvPicPr>
            <p:cNvPr id="2050" name="Picture 2" descr="http://dc.office.msn.com.cn/t/22/C815E52C30F35F2CDC85619412EDF15E.jpg"/>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31617" b="31834"/>
            <a:stretch/>
          </p:blipFill>
          <p:spPr bwMode="auto">
            <a:xfrm>
              <a:off x="0" y="3530600"/>
              <a:ext cx="12192000" cy="2505873"/>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0" y="3530600"/>
              <a:ext cx="12192000" cy="2505873"/>
            </a:xfrm>
            <a:prstGeom prst="rect">
              <a:avLst/>
            </a:prstGeom>
            <a:solidFill>
              <a:schemeClr val="tx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412432" y="4264191"/>
              <a:ext cx="2339102" cy="830997"/>
            </a:xfrm>
            <a:prstGeom prst="rect">
              <a:avLst/>
            </a:prstGeom>
            <a:noFill/>
          </p:spPr>
          <p:txBody>
            <a:bodyPr wrap="none" rtlCol="0">
              <a:spAutoFit/>
            </a:bodyPr>
            <a:lstStyle/>
            <a:p>
              <a:r>
                <a:rPr lang="zh-CN" altLang="en-US" sz="2400" dirty="0">
                  <a:solidFill>
                    <a:schemeClr val="bg1"/>
                  </a:solidFill>
                  <a:cs typeface="+mn-ea"/>
                  <a:sym typeface="+mn-lt"/>
                </a:rPr>
                <a:t>之前模型遇到的</a:t>
              </a:r>
              <a:endParaRPr lang="en-US" altLang="zh-CN" sz="2400" dirty="0">
                <a:solidFill>
                  <a:schemeClr val="bg1"/>
                </a:solidFill>
                <a:cs typeface="+mn-ea"/>
                <a:sym typeface="+mn-lt"/>
              </a:endParaRPr>
            </a:p>
            <a:p>
              <a:r>
                <a:rPr lang="en-US" altLang="zh-CN" sz="2400" dirty="0">
                  <a:solidFill>
                    <a:schemeClr val="bg1"/>
                  </a:solidFill>
                  <a:cs typeface="+mn-ea"/>
                  <a:sym typeface="+mn-lt"/>
                </a:rPr>
                <a:t>	</a:t>
              </a:r>
              <a:r>
                <a:rPr lang="zh-CN" altLang="en-US" sz="2400" dirty="0">
                  <a:solidFill>
                    <a:schemeClr val="bg1"/>
                  </a:solidFill>
                  <a:cs typeface="+mn-ea"/>
                  <a:sym typeface="+mn-lt"/>
                </a:rPr>
                <a:t>两大问题</a:t>
              </a:r>
            </a:p>
          </p:txBody>
        </p:sp>
        <p:cxnSp>
          <p:nvCxnSpPr>
            <p:cNvPr id="17" name="直接连接符 16"/>
            <p:cNvCxnSpPr/>
            <p:nvPr/>
          </p:nvCxnSpPr>
          <p:spPr>
            <a:xfrm>
              <a:off x="3793067" y="4372533"/>
              <a:ext cx="0" cy="851400"/>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22" name="直接连接符 21"/>
          <p:cNvCxnSpPr/>
          <p:nvPr/>
        </p:nvCxnSpPr>
        <p:spPr>
          <a:xfrm>
            <a:off x="6096000" y="4754730"/>
            <a:ext cx="0" cy="1527645"/>
          </a:xfrm>
          <a:prstGeom prst="line">
            <a:avLst/>
          </a:prstGeom>
          <a:ln>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826335" y="4648853"/>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6773811" y="4554675"/>
            <a:ext cx="2236510" cy="400110"/>
          </a:xfrm>
          <a:prstGeom prst="rect">
            <a:avLst/>
          </a:prstGeom>
        </p:spPr>
        <p:txBody>
          <a:bodyPr wrap="square">
            <a:spAutoFit/>
          </a:bodyPr>
          <a:lstStyle/>
          <a:p>
            <a:pPr algn="ctr" defTabSz="609585"/>
            <a:r>
              <a:rPr lang="zh-CN" altLang="en-US" sz="2000" b="1" dirty="0">
                <a:solidFill>
                  <a:schemeClr val="tx1">
                    <a:lumMod val="85000"/>
                    <a:lumOff val="15000"/>
                  </a:schemeClr>
                </a:solidFill>
                <a:cs typeface="+mn-ea"/>
                <a:sym typeface="+mn-lt"/>
              </a:rPr>
              <a:t>冷启动</a:t>
            </a:r>
          </a:p>
        </p:txBody>
      </p:sp>
      <p:sp>
        <p:nvSpPr>
          <p:cNvPr id="31" name="矩形 30"/>
          <p:cNvSpPr/>
          <p:nvPr/>
        </p:nvSpPr>
        <p:spPr>
          <a:xfrm>
            <a:off x="6775741" y="4894896"/>
            <a:ext cx="4589925" cy="932563"/>
          </a:xfrm>
          <a:prstGeom prst="rect">
            <a:avLst/>
          </a:prstGeom>
        </p:spPr>
        <p:txBody>
          <a:bodyPr wrap="square">
            <a:spAutoFit/>
          </a:bodyPr>
          <a:lstStyle/>
          <a:p>
            <a:pPr algn="just" defTabSz="609585">
              <a:lnSpc>
                <a:spcPct val="130000"/>
              </a:lnSpc>
            </a:pPr>
            <a:r>
              <a:rPr lang="en-US" altLang="zh-CN" sz="1400" dirty="0">
                <a:solidFill>
                  <a:schemeClr val="tx1">
                    <a:lumMod val="85000"/>
                    <a:lumOff val="15000"/>
                  </a:schemeClr>
                </a:solidFill>
                <a:cs typeface="+mn-ea"/>
                <a:sym typeface="+mn-lt"/>
              </a:rPr>
              <a:t>Second, most of the existing algorithms have trouble making accurate predictions for users who have very </a:t>
            </a:r>
            <a:r>
              <a:rPr lang="en-US" altLang="zh-CN" sz="1400" dirty="0">
                <a:solidFill>
                  <a:srgbClr val="FF0000"/>
                </a:solidFill>
                <a:cs typeface="+mn-ea"/>
                <a:sym typeface="+mn-lt"/>
              </a:rPr>
              <a:t>few ratings</a:t>
            </a:r>
            <a:endParaRPr lang="zh-CN" altLang="en-US" sz="1400" dirty="0">
              <a:solidFill>
                <a:srgbClr val="FF0000"/>
              </a:solidFill>
              <a:cs typeface="+mn-ea"/>
              <a:sym typeface="+mn-lt"/>
            </a:endParaRPr>
          </a:p>
        </p:txBody>
      </p:sp>
      <p:sp>
        <p:nvSpPr>
          <p:cNvPr id="32" name="椭圆 31"/>
          <p:cNvSpPr/>
          <p:nvPr/>
        </p:nvSpPr>
        <p:spPr>
          <a:xfrm>
            <a:off x="6562057" y="4648853"/>
            <a:ext cx="211754" cy="21175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 name="图片 2"/>
          <p:cNvPicPr>
            <a:picLocks noChangeAspect="1"/>
          </p:cNvPicPr>
          <p:nvPr/>
        </p:nvPicPr>
        <p:blipFill>
          <a:blip r:embed="rId5"/>
          <a:stretch>
            <a:fillRect/>
          </a:stretch>
        </p:blipFill>
        <p:spPr>
          <a:xfrm>
            <a:off x="3194423" y="686850"/>
            <a:ext cx="8997577" cy="2626899"/>
          </a:xfrm>
          <a:prstGeom prst="rect">
            <a:avLst/>
          </a:prstGeom>
        </p:spPr>
      </p:pic>
      <p:sp>
        <p:nvSpPr>
          <p:cNvPr id="18" name="矩形 17"/>
          <p:cNvSpPr/>
          <p:nvPr/>
        </p:nvSpPr>
        <p:spPr>
          <a:xfrm>
            <a:off x="1212088" y="4554675"/>
            <a:ext cx="2236510" cy="400110"/>
          </a:xfrm>
          <a:prstGeom prst="rect">
            <a:avLst/>
          </a:prstGeom>
        </p:spPr>
        <p:txBody>
          <a:bodyPr wrap="square">
            <a:spAutoFit/>
          </a:bodyPr>
          <a:lstStyle/>
          <a:p>
            <a:pPr algn="ctr" defTabSz="609585"/>
            <a:r>
              <a:rPr lang="zh-CN" altLang="en-US" sz="2000" b="1" dirty="0">
                <a:solidFill>
                  <a:schemeClr val="tx1">
                    <a:lumMod val="85000"/>
                    <a:lumOff val="15000"/>
                  </a:schemeClr>
                </a:solidFill>
                <a:cs typeface="+mn-ea"/>
                <a:sym typeface="+mn-lt"/>
              </a:rPr>
              <a:t>大数据性能</a:t>
            </a:r>
          </a:p>
        </p:txBody>
      </p:sp>
      <p:sp>
        <p:nvSpPr>
          <p:cNvPr id="21" name="矩形 20"/>
          <p:cNvSpPr/>
          <p:nvPr/>
        </p:nvSpPr>
        <p:spPr>
          <a:xfrm>
            <a:off x="1040019" y="5047092"/>
            <a:ext cx="4589925" cy="902363"/>
          </a:xfrm>
          <a:prstGeom prst="rect">
            <a:avLst/>
          </a:prstGeom>
        </p:spPr>
        <p:txBody>
          <a:bodyPr wrap="square">
            <a:spAutoFit/>
          </a:bodyPr>
          <a:lstStyle/>
          <a:p>
            <a:pPr algn="just" defTabSz="609585">
              <a:lnSpc>
                <a:spcPct val="130000"/>
              </a:lnSpc>
            </a:pPr>
            <a:r>
              <a:rPr lang="en-US" altLang="zh-CN" sz="1400" dirty="0">
                <a:solidFill>
                  <a:schemeClr val="tx1">
                    <a:lumMod val="85000"/>
                    <a:lumOff val="15000"/>
                  </a:schemeClr>
                </a:solidFill>
                <a:cs typeface="+mn-ea"/>
                <a:sym typeface="+mn-lt"/>
              </a:rPr>
              <a:t>First, none of the above-mentioned approaches, except for the matrix-factorization-based ones, scale well to </a:t>
            </a:r>
            <a:r>
              <a:rPr lang="en-US" altLang="zh-CN" sz="1400" dirty="0">
                <a:solidFill>
                  <a:srgbClr val="FF0000"/>
                </a:solidFill>
                <a:cs typeface="+mn-ea"/>
                <a:sym typeface="+mn-lt"/>
              </a:rPr>
              <a:t>large datasets</a:t>
            </a:r>
            <a:endParaRPr lang="zh-CN" altLang="en-US" sz="1400" dirty="0">
              <a:solidFill>
                <a:srgbClr val="FF0000"/>
              </a:solidFill>
              <a:cs typeface="+mn-ea"/>
              <a:sym typeface="+mn-lt"/>
            </a:endParaRPr>
          </a:p>
        </p:txBody>
      </p:sp>
    </p:spTree>
    <p:extLst>
      <p:ext uri="{BB962C8B-B14F-4D97-AF65-F5344CB8AC3E}">
        <p14:creationId xmlns:p14="http://schemas.microsoft.com/office/powerpoint/2010/main" val="883146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33966" y="51718"/>
            <a:ext cx="6019221" cy="461434"/>
          </a:xfrm>
        </p:spPr>
        <p:txBody>
          <a:bodyPr/>
          <a:lstStyle/>
          <a:p>
            <a:r>
              <a:rPr lang="en-US" altLang="zh-CN" b="1" dirty="0">
                <a:solidFill>
                  <a:schemeClr val="accent1"/>
                </a:solidFill>
                <a:cs typeface="+mn-ea"/>
                <a:sym typeface="+mn-lt"/>
              </a:rPr>
              <a:t>Part Three </a:t>
            </a:r>
            <a:r>
              <a:rPr lang="en-US" altLang="zh-CN" b="1" dirty="0">
                <a:cs typeface="+mn-ea"/>
                <a:sym typeface="+mn-lt"/>
              </a:rPr>
              <a:t>PMF</a:t>
            </a:r>
          </a:p>
          <a:p>
            <a:endParaRPr lang="zh-CN" altLang="en-US" b="1" dirty="0">
              <a:cs typeface="+mn-ea"/>
              <a:sym typeface="+mn-lt"/>
            </a:endParaRPr>
          </a:p>
        </p:txBody>
      </p:sp>
      <p:sp>
        <p:nvSpPr>
          <p:cNvPr id="12" name="矩形 11"/>
          <p:cNvSpPr/>
          <p:nvPr/>
        </p:nvSpPr>
        <p:spPr>
          <a:xfrm>
            <a:off x="7231758" y="1313086"/>
            <a:ext cx="3760965" cy="707886"/>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观测噪声</a:t>
            </a:r>
            <a:r>
              <a:rPr lang="en-US" altLang="zh-CN" sz="2000" b="1" dirty="0">
                <a:solidFill>
                  <a:schemeClr val="tx1">
                    <a:lumMod val="85000"/>
                    <a:lumOff val="15000"/>
                  </a:schemeClr>
                </a:solidFill>
                <a:cs typeface="+mn-ea"/>
                <a:sym typeface="+mn-lt"/>
              </a:rPr>
              <a:t>(</a:t>
            </a:r>
            <a:r>
              <a:rPr lang="zh-CN" altLang="en-US" sz="2000" b="1" dirty="0">
                <a:solidFill>
                  <a:schemeClr val="tx1">
                    <a:lumMod val="85000"/>
                    <a:lumOff val="15000"/>
                  </a:schemeClr>
                </a:solidFill>
                <a:cs typeface="+mn-ea"/>
                <a:sym typeface="+mn-lt"/>
              </a:rPr>
              <a:t>观测评分矩阵</a:t>
            </a:r>
            <a:r>
              <a:rPr lang="en-US" altLang="zh-CN" sz="2000" b="1" dirty="0">
                <a:solidFill>
                  <a:schemeClr val="tx1">
                    <a:lumMod val="85000"/>
                    <a:lumOff val="15000"/>
                  </a:schemeClr>
                </a:solidFill>
                <a:cs typeface="+mn-ea"/>
                <a:sym typeface="+mn-lt"/>
              </a:rPr>
              <a:t>R</a:t>
            </a:r>
            <a:r>
              <a:rPr lang="zh-CN" altLang="en-US" sz="2000" b="1" dirty="0">
                <a:solidFill>
                  <a:schemeClr val="tx1">
                    <a:lumMod val="85000"/>
                    <a:lumOff val="15000"/>
                  </a:schemeClr>
                </a:solidFill>
                <a:cs typeface="+mn-ea"/>
                <a:sym typeface="+mn-lt"/>
              </a:rPr>
              <a:t>和</a:t>
            </a:r>
            <a:endParaRPr lang="en-US" altLang="zh-CN" sz="2000" b="1" dirty="0">
              <a:solidFill>
                <a:schemeClr val="tx1">
                  <a:lumMod val="85000"/>
                  <a:lumOff val="15000"/>
                </a:schemeClr>
              </a:solidFill>
              <a:cs typeface="+mn-ea"/>
              <a:sym typeface="+mn-lt"/>
            </a:endParaRPr>
          </a:p>
          <a:p>
            <a:pPr algn="ctr" defTabSz="609585"/>
            <a:r>
              <a:rPr lang="zh-CN" altLang="en-US" sz="2000" b="1" dirty="0">
                <a:solidFill>
                  <a:schemeClr val="tx1">
                    <a:lumMod val="85000"/>
                    <a:lumOff val="15000"/>
                  </a:schemeClr>
                </a:solidFill>
                <a:cs typeface="+mn-ea"/>
                <a:sym typeface="+mn-lt"/>
              </a:rPr>
              <a:t>近似评分矩阵之差  </a:t>
            </a:r>
            <a:r>
              <a:rPr lang="en-US" altLang="zh-CN" sz="2000" b="1" dirty="0">
                <a:solidFill>
                  <a:schemeClr val="tx1">
                    <a:lumMod val="85000"/>
                    <a:lumOff val="15000"/>
                  </a:schemeClr>
                </a:solidFill>
                <a:cs typeface="+mn-ea"/>
                <a:sym typeface="+mn-lt"/>
              </a:rPr>
              <a:t>)</a:t>
            </a:r>
            <a:r>
              <a:rPr lang="zh-CN" altLang="en-US" sz="2000" b="1" dirty="0">
                <a:solidFill>
                  <a:schemeClr val="tx1">
                    <a:lumMod val="85000"/>
                    <a:lumOff val="15000"/>
                  </a:schemeClr>
                </a:solidFill>
                <a:cs typeface="+mn-ea"/>
                <a:sym typeface="+mn-lt"/>
              </a:rPr>
              <a:t>为高斯分布</a:t>
            </a:r>
          </a:p>
        </p:txBody>
      </p:sp>
      <p:sp>
        <p:nvSpPr>
          <p:cNvPr id="16" name="椭圆 15"/>
          <p:cNvSpPr/>
          <p:nvPr/>
        </p:nvSpPr>
        <p:spPr>
          <a:xfrm>
            <a:off x="6798646" y="1777101"/>
            <a:ext cx="211754" cy="21175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7123193" y="4602901"/>
            <a:ext cx="4374916"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用户属性</a:t>
            </a:r>
            <a:r>
              <a:rPr lang="en-US" altLang="zh-CN" sz="2000" b="1" dirty="0">
                <a:solidFill>
                  <a:schemeClr val="tx1">
                    <a:lumMod val="85000"/>
                    <a:lumOff val="15000"/>
                  </a:schemeClr>
                </a:solidFill>
                <a:cs typeface="+mn-ea"/>
                <a:sym typeface="+mn-lt"/>
              </a:rPr>
              <a:t>U</a:t>
            </a:r>
            <a:r>
              <a:rPr lang="zh-CN" altLang="en-US" sz="2000" b="1" dirty="0">
                <a:solidFill>
                  <a:schemeClr val="tx1">
                    <a:lumMod val="85000"/>
                    <a:lumOff val="15000"/>
                  </a:schemeClr>
                </a:solidFill>
                <a:cs typeface="+mn-ea"/>
                <a:sym typeface="+mn-lt"/>
              </a:rPr>
              <a:t>和电影属性</a:t>
            </a:r>
            <a:r>
              <a:rPr lang="en-US" altLang="zh-CN" sz="2000" b="1" dirty="0">
                <a:solidFill>
                  <a:schemeClr val="tx1">
                    <a:lumMod val="85000"/>
                    <a:lumOff val="15000"/>
                  </a:schemeClr>
                </a:solidFill>
                <a:cs typeface="+mn-ea"/>
                <a:sym typeface="+mn-lt"/>
              </a:rPr>
              <a:t>V</a:t>
            </a:r>
            <a:r>
              <a:rPr lang="zh-CN" altLang="en-US" sz="2000" b="1" dirty="0">
                <a:solidFill>
                  <a:schemeClr val="tx1">
                    <a:lumMod val="85000"/>
                    <a:lumOff val="15000"/>
                  </a:schemeClr>
                </a:solidFill>
                <a:cs typeface="+mn-ea"/>
                <a:sym typeface="+mn-lt"/>
              </a:rPr>
              <a:t>均为高斯分布</a:t>
            </a:r>
          </a:p>
        </p:txBody>
      </p:sp>
      <p:sp>
        <p:nvSpPr>
          <p:cNvPr id="17" name="椭圆 16"/>
          <p:cNvSpPr/>
          <p:nvPr/>
        </p:nvSpPr>
        <p:spPr>
          <a:xfrm>
            <a:off x="6798646" y="4697079"/>
            <a:ext cx="211754" cy="21175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 name="图片 2"/>
          <p:cNvPicPr>
            <a:picLocks noChangeAspect="1"/>
          </p:cNvPicPr>
          <p:nvPr/>
        </p:nvPicPr>
        <p:blipFill>
          <a:blip r:embed="rId4"/>
          <a:stretch>
            <a:fillRect/>
          </a:stretch>
        </p:blipFill>
        <p:spPr>
          <a:xfrm>
            <a:off x="833966" y="1029861"/>
            <a:ext cx="4572000" cy="5362575"/>
          </a:xfrm>
          <a:prstGeom prst="rect">
            <a:avLst/>
          </a:prstGeom>
        </p:spPr>
      </p:pic>
      <p:graphicFrame>
        <p:nvGraphicFramePr>
          <p:cNvPr id="8" name="对象 7"/>
          <p:cNvGraphicFramePr>
            <a:graphicFrameLocks noChangeAspect="1"/>
          </p:cNvGraphicFramePr>
          <p:nvPr>
            <p:extLst>
              <p:ext uri="{D42A27DB-BD31-4B8C-83A1-F6EECF244321}">
                <p14:modId xmlns:p14="http://schemas.microsoft.com/office/powerpoint/2010/main" val="2799643549"/>
              </p:ext>
            </p:extLst>
          </p:nvPr>
        </p:nvGraphicFramePr>
        <p:xfrm>
          <a:off x="6032500" y="3319463"/>
          <a:ext cx="127000" cy="215900"/>
        </p:xfrm>
        <a:graphic>
          <a:graphicData uri="http://schemas.openxmlformats.org/presentationml/2006/ole">
            <mc:AlternateContent xmlns:mc="http://schemas.openxmlformats.org/markup-compatibility/2006">
              <mc:Choice xmlns:v="urn:schemas-microsoft-com:vml" Requires="v">
                <p:oleObj spid="_x0000_s1043" name="公式" r:id="rId5" imgW="126720" imgH="215640" progId="Equation.3">
                  <p:embed/>
                </p:oleObj>
              </mc:Choice>
              <mc:Fallback>
                <p:oleObj name="公式" r:id="rId5" imgW="126720" imgH="215640" progId="Equation.3">
                  <p:embed/>
                  <p:pic>
                    <p:nvPicPr>
                      <p:cNvPr id="0" name=""/>
                      <p:cNvPicPr/>
                      <p:nvPr/>
                    </p:nvPicPr>
                    <p:blipFill>
                      <a:blip r:embed="rId6"/>
                      <a:stretch>
                        <a:fillRect/>
                      </a:stretch>
                    </p:blipFill>
                    <p:spPr>
                      <a:xfrm>
                        <a:off x="6032500" y="3319463"/>
                        <a:ext cx="127000" cy="2159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2854968158"/>
              </p:ext>
            </p:extLst>
          </p:nvPr>
        </p:nvGraphicFramePr>
        <p:xfrm>
          <a:off x="9335156" y="1539636"/>
          <a:ext cx="328890" cy="449530"/>
        </p:xfrm>
        <a:graphic>
          <a:graphicData uri="http://schemas.openxmlformats.org/presentationml/2006/ole">
            <mc:AlternateContent xmlns:mc="http://schemas.openxmlformats.org/markup-compatibility/2006">
              <mc:Choice xmlns:v="urn:schemas-microsoft-com:vml" Requires="v">
                <p:oleObj spid="_x0000_s1044" name="公式" r:id="rId7" imgW="126720" imgH="291960" progId="Equation.3">
                  <p:embed/>
                </p:oleObj>
              </mc:Choice>
              <mc:Fallback>
                <p:oleObj name="公式" r:id="rId7" imgW="126720" imgH="291960" progId="Equation.3">
                  <p:embed/>
                  <p:pic>
                    <p:nvPicPr>
                      <p:cNvPr id="0" name=""/>
                      <p:cNvPicPr/>
                      <p:nvPr/>
                    </p:nvPicPr>
                    <p:blipFill>
                      <a:blip r:embed="rId8"/>
                      <a:stretch>
                        <a:fillRect/>
                      </a:stretch>
                    </p:blipFill>
                    <p:spPr>
                      <a:xfrm>
                        <a:off x="9335156" y="1539636"/>
                        <a:ext cx="328890" cy="449530"/>
                      </a:xfrm>
                      <a:prstGeom prst="rect">
                        <a:avLst/>
                      </a:prstGeom>
                    </p:spPr>
                  </p:pic>
                </p:oleObj>
              </mc:Fallback>
            </mc:AlternateContent>
          </a:graphicData>
        </a:graphic>
      </p:graphicFrame>
      <p:pic>
        <p:nvPicPr>
          <p:cNvPr id="10" name="图片 9"/>
          <p:cNvPicPr>
            <a:picLocks noChangeAspect="1"/>
          </p:cNvPicPr>
          <p:nvPr/>
        </p:nvPicPr>
        <p:blipFill>
          <a:blip r:embed="rId9"/>
          <a:stretch>
            <a:fillRect/>
          </a:stretch>
        </p:blipFill>
        <p:spPr>
          <a:xfrm>
            <a:off x="6904523" y="2287528"/>
            <a:ext cx="4593586" cy="881079"/>
          </a:xfrm>
          <a:prstGeom prst="rect">
            <a:avLst/>
          </a:prstGeom>
        </p:spPr>
      </p:pic>
      <p:pic>
        <p:nvPicPr>
          <p:cNvPr id="19" name="图片 18"/>
          <p:cNvPicPr>
            <a:picLocks noChangeAspect="1"/>
          </p:cNvPicPr>
          <p:nvPr/>
        </p:nvPicPr>
        <p:blipFill>
          <a:blip r:embed="rId10"/>
          <a:stretch>
            <a:fillRect/>
          </a:stretch>
        </p:blipFill>
        <p:spPr>
          <a:xfrm>
            <a:off x="6032500" y="5202472"/>
            <a:ext cx="5834156" cy="755662"/>
          </a:xfrm>
          <a:prstGeom prst="rect">
            <a:avLst/>
          </a:prstGeom>
        </p:spPr>
      </p:pic>
      <p:sp>
        <p:nvSpPr>
          <p:cNvPr id="22" name="矩形 21"/>
          <p:cNvSpPr/>
          <p:nvPr/>
        </p:nvSpPr>
        <p:spPr>
          <a:xfrm>
            <a:off x="6291435" y="3259726"/>
            <a:ext cx="5641609" cy="344518"/>
          </a:xfrm>
          <a:prstGeom prst="rect">
            <a:avLst/>
          </a:prstGeom>
        </p:spPr>
        <p:txBody>
          <a:bodyPr wrap="squar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just" defTabSz="609585">
              <a:lnSpc>
                <a:spcPct val="130000"/>
              </a:lnSpc>
            </a:pPr>
            <a:r>
              <a:rPr lang="zh-CN" altLang="en-US" sz="1400" dirty="0">
                <a:solidFill>
                  <a:schemeClr val="tx1">
                    <a:lumMod val="85000"/>
                    <a:lumOff val="15000"/>
                  </a:schemeClr>
                </a:solidFill>
                <a:cs typeface="+mn-ea"/>
                <a:sym typeface="+mn-lt"/>
              </a:rPr>
              <a:t>其中</a:t>
            </a:r>
            <a:r>
              <a:rPr lang="el-GR" altLang="zh-CN" sz="1400" dirty="0">
                <a:solidFill>
                  <a:schemeClr val="tx1">
                    <a:lumMod val="85000"/>
                    <a:lumOff val="15000"/>
                  </a:schemeClr>
                </a:solidFill>
                <a:cs typeface="+mn-ea"/>
                <a:sym typeface="+mn-lt"/>
              </a:rPr>
              <a:t>σ</a:t>
            </a:r>
            <a:r>
              <a:rPr lang="zh-CN" altLang="en-US" sz="1400" dirty="0">
                <a:solidFill>
                  <a:schemeClr val="tx1">
                    <a:lumMod val="85000"/>
                    <a:lumOff val="15000"/>
                  </a:schemeClr>
                </a:solidFill>
                <a:cs typeface="+mn-ea"/>
                <a:sym typeface="+mn-lt"/>
              </a:rPr>
              <a:t>是观测噪声的方差，人工设定</a:t>
            </a:r>
            <a:endParaRPr lang="zh-CN" altLang="en-US" sz="1400" dirty="0">
              <a:solidFill>
                <a:schemeClr val="tx1">
                  <a:lumMod val="85000"/>
                  <a:lumOff val="15000"/>
                </a:schemeClr>
              </a:solidFill>
              <a:cs typeface="+mn-ea"/>
              <a:sym typeface="+mn-lt"/>
            </a:endParaRPr>
          </a:p>
        </p:txBody>
      </p:sp>
      <p:sp>
        <p:nvSpPr>
          <p:cNvPr id="24" name="矩形 23"/>
          <p:cNvSpPr/>
          <p:nvPr/>
        </p:nvSpPr>
        <p:spPr>
          <a:xfrm>
            <a:off x="6400293" y="6184355"/>
            <a:ext cx="5641609" cy="344518"/>
          </a:xfrm>
          <a:prstGeom prst="rect">
            <a:avLst/>
          </a:prstGeom>
        </p:spPr>
        <p:txBody>
          <a:bodyPr wrap="squar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just" defTabSz="609585">
              <a:lnSpc>
                <a:spcPct val="130000"/>
              </a:lnSpc>
            </a:pPr>
            <a:r>
              <a:rPr lang="zh-CN" altLang="en-US" sz="1400" dirty="0">
                <a:solidFill>
                  <a:schemeClr val="tx1">
                    <a:lumMod val="85000"/>
                    <a:lumOff val="15000"/>
                  </a:schemeClr>
                </a:solidFill>
                <a:cs typeface="+mn-ea"/>
                <a:sym typeface="+mn-lt"/>
              </a:rPr>
              <a:t>其中</a:t>
            </a:r>
            <a:r>
              <a:rPr lang="el-GR" altLang="zh-CN" sz="1400" dirty="0">
                <a:solidFill>
                  <a:schemeClr val="tx1">
                    <a:lumMod val="85000"/>
                    <a:lumOff val="15000"/>
                  </a:schemeClr>
                </a:solidFill>
                <a:cs typeface="+mn-ea"/>
                <a:sym typeface="+mn-lt"/>
              </a:rPr>
              <a:t>σ</a:t>
            </a:r>
            <a:r>
              <a:rPr lang="en-US" altLang="zh-CN" sz="1400" baseline="-25000" dirty="0">
                <a:solidFill>
                  <a:schemeClr val="tx1">
                    <a:lumMod val="85000"/>
                    <a:lumOff val="15000"/>
                  </a:schemeClr>
                </a:solidFill>
                <a:cs typeface="+mn-ea"/>
                <a:sym typeface="+mn-lt"/>
              </a:rPr>
              <a:t>U</a:t>
            </a:r>
            <a:r>
              <a:rPr lang="en-US" altLang="zh-CN" sz="1400" dirty="0">
                <a:solidFill>
                  <a:schemeClr val="tx1">
                    <a:lumMod val="85000"/>
                    <a:lumOff val="15000"/>
                  </a:schemeClr>
                </a:solidFill>
                <a:cs typeface="+mn-ea"/>
                <a:sym typeface="+mn-lt"/>
              </a:rPr>
              <a:t>,</a:t>
            </a:r>
            <a:r>
              <a:rPr lang="el-GR" altLang="zh-CN" sz="1400" dirty="0">
                <a:solidFill>
                  <a:schemeClr val="tx1">
                    <a:lumMod val="85000"/>
                    <a:lumOff val="15000"/>
                  </a:schemeClr>
                </a:solidFill>
                <a:cs typeface="+mn-ea"/>
                <a:sym typeface="+mn-lt"/>
              </a:rPr>
              <a:t> σ</a:t>
            </a:r>
            <a:r>
              <a:rPr lang="en-US" altLang="zh-CN" sz="1400" baseline="-25000" dirty="0">
                <a:solidFill>
                  <a:schemeClr val="tx1">
                    <a:lumMod val="85000"/>
                    <a:lumOff val="15000"/>
                  </a:schemeClr>
                </a:solidFill>
                <a:cs typeface="+mn-ea"/>
                <a:sym typeface="+mn-lt"/>
              </a:rPr>
              <a:t>V</a:t>
            </a:r>
            <a:r>
              <a:rPr lang="zh-CN" altLang="en-US" sz="1400" dirty="0">
                <a:solidFill>
                  <a:schemeClr val="tx1">
                    <a:lumMod val="85000"/>
                    <a:lumOff val="15000"/>
                  </a:schemeClr>
                </a:solidFill>
                <a:cs typeface="+mn-ea"/>
                <a:sym typeface="+mn-lt"/>
              </a:rPr>
              <a:t>是先验噪声的方差，人工设定</a:t>
            </a:r>
          </a:p>
        </p:txBody>
      </p:sp>
    </p:spTree>
    <p:extLst>
      <p:ext uri="{BB962C8B-B14F-4D97-AF65-F5344CB8AC3E}">
        <p14:creationId xmlns:p14="http://schemas.microsoft.com/office/powerpoint/2010/main" val="204020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33966" y="51718"/>
            <a:ext cx="6019221" cy="461434"/>
          </a:xfrm>
        </p:spPr>
        <p:txBody>
          <a:bodyPr/>
          <a:lstStyle/>
          <a:p>
            <a:r>
              <a:rPr lang="en-US" altLang="zh-CN" b="1" dirty="0">
                <a:solidFill>
                  <a:schemeClr val="accent1"/>
                </a:solidFill>
                <a:cs typeface="+mn-ea"/>
                <a:sym typeface="+mn-lt"/>
              </a:rPr>
              <a:t>Part Three </a:t>
            </a:r>
            <a:r>
              <a:rPr lang="en-US" altLang="zh-CN" b="1" dirty="0">
                <a:cs typeface="+mn-ea"/>
                <a:sym typeface="+mn-lt"/>
              </a:rPr>
              <a:t>PMF</a:t>
            </a:r>
          </a:p>
          <a:p>
            <a:endParaRPr lang="zh-CN" altLang="en-US" b="1" dirty="0">
              <a:cs typeface="+mn-ea"/>
              <a:sym typeface="+mn-lt"/>
            </a:endParaRPr>
          </a:p>
        </p:txBody>
      </p:sp>
      <p:graphicFrame>
        <p:nvGraphicFramePr>
          <p:cNvPr id="8" name="对象 7"/>
          <p:cNvGraphicFramePr>
            <a:graphicFrameLocks noChangeAspect="1"/>
          </p:cNvGraphicFramePr>
          <p:nvPr/>
        </p:nvGraphicFramePr>
        <p:xfrm>
          <a:off x="6032500" y="3319463"/>
          <a:ext cx="127000" cy="215900"/>
        </p:xfrm>
        <a:graphic>
          <a:graphicData uri="http://schemas.openxmlformats.org/presentationml/2006/ole">
            <mc:AlternateContent xmlns:mc="http://schemas.openxmlformats.org/markup-compatibility/2006">
              <mc:Choice xmlns:v="urn:schemas-microsoft-com:vml" Requires="v">
                <p:oleObj spid="_x0000_s2057" name="公式" r:id="rId4" imgW="126720" imgH="215640" progId="Equation.3">
                  <p:embed/>
                </p:oleObj>
              </mc:Choice>
              <mc:Fallback>
                <p:oleObj name="公式" r:id="rId4" imgW="126720" imgH="215640" progId="Equation.3">
                  <p:embed/>
                  <p:pic>
                    <p:nvPicPr>
                      <p:cNvPr id="8" name="对象 7"/>
                      <p:cNvPicPr/>
                      <p:nvPr/>
                    </p:nvPicPr>
                    <p:blipFill>
                      <a:blip r:embed="rId5"/>
                      <a:stretch>
                        <a:fillRect/>
                      </a:stretch>
                    </p:blipFill>
                    <p:spPr>
                      <a:xfrm>
                        <a:off x="6032500" y="3319463"/>
                        <a:ext cx="127000" cy="215900"/>
                      </a:xfrm>
                      <a:prstGeom prst="rect">
                        <a:avLst/>
                      </a:prstGeom>
                    </p:spPr>
                  </p:pic>
                </p:oleObj>
              </mc:Fallback>
            </mc:AlternateContent>
          </a:graphicData>
        </a:graphic>
      </p:graphicFrame>
      <p:sp>
        <p:nvSpPr>
          <p:cNvPr id="15" name="内容占位符 2"/>
          <p:cNvSpPr txBox="1">
            <a:spLocks/>
          </p:cNvSpPr>
          <p:nvPr/>
        </p:nvSpPr>
        <p:spPr>
          <a:xfrm>
            <a:off x="99239" y="955815"/>
            <a:ext cx="11976647" cy="87682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000" dirty="0">
                <a:latin typeface="Times New Roman" panose="02020603050405020304" pitchFamily="18" charset="0"/>
                <a:ea typeface="黑体" panose="02010609060101010101" pitchFamily="49" charset="-122"/>
                <a:cs typeface="Times New Roman" panose="02020603050405020304" pitchFamily="18" charset="0"/>
              </a:rPr>
              <a:t>基于上面两个概率密度函数，在评分矩阵</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rPr>
              <a:t>R</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rPr>
              <a:t>已知的情况下，利用条件概率公式，用户特征矩阵</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rPr>
              <a:t>U</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rPr>
              <a:t>和电影特征矩阵</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rPr>
              <a:t>V</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rPr>
              <a:t>的条件概率分布函数为：</a:t>
            </a:r>
            <a:endParaRPr lang="en-US" altLang="zh-CN" sz="2000" dirty="0">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5" name="图片 4"/>
          <p:cNvPicPr>
            <a:picLocks noChangeAspect="1"/>
          </p:cNvPicPr>
          <p:nvPr/>
        </p:nvPicPr>
        <p:blipFill>
          <a:blip r:embed="rId6"/>
          <a:stretch>
            <a:fillRect/>
          </a:stretch>
        </p:blipFill>
        <p:spPr>
          <a:xfrm>
            <a:off x="664023" y="2896718"/>
            <a:ext cx="9965871" cy="2026467"/>
          </a:xfrm>
          <a:prstGeom prst="rect">
            <a:avLst/>
          </a:prstGeom>
        </p:spPr>
      </p:pic>
      <p:sp>
        <p:nvSpPr>
          <p:cNvPr id="6" name="箭头: 下 5"/>
          <p:cNvSpPr/>
          <p:nvPr/>
        </p:nvSpPr>
        <p:spPr>
          <a:xfrm>
            <a:off x="8007185" y="2013048"/>
            <a:ext cx="1036286" cy="735920"/>
          </a:xfrm>
          <a:prstGeom prst="downArrow">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lnSpc>
                <a:spcPct val="130000"/>
              </a:lnSpc>
            </a:pPr>
            <a:endParaRPr lang="zh-CN" altLang="en-US" sz="1200"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7"/>
          <a:stretch>
            <a:fillRect/>
          </a:stretch>
        </p:blipFill>
        <p:spPr>
          <a:xfrm>
            <a:off x="664023" y="1980578"/>
            <a:ext cx="6825019" cy="604410"/>
          </a:xfrm>
          <a:prstGeom prst="rect">
            <a:avLst/>
          </a:prstGeom>
        </p:spPr>
      </p:pic>
      <p:sp>
        <p:nvSpPr>
          <p:cNvPr id="20" name="矩形 19"/>
          <p:cNvSpPr/>
          <p:nvPr/>
        </p:nvSpPr>
        <p:spPr>
          <a:xfrm>
            <a:off x="9043471" y="2178473"/>
            <a:ext cx="1036286" cy="372410"/>
          </a:xfrm>
          <a:prstGeom prst="rect">
            <a:avLst/>
          </a:prstGeom>
        </p:spPr>
        <p:txBody>
          <a:bodyPr wrap="squar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just" defTabSz="609585">
              <a:lnSpc>
                <a:spcPct val="130000"/>
              </a:lnSpc>
            </a:pPr>
            <a:r>
              <a:rPr lang="zh-CN" altLang="en-US" sz="1400" dirty="0">
                <a:solidFill>
                  <a:schemeClr val="tx1">
                    <a:lumMod val="85000"/>
                    <a:lumOff val="15000"/>
                  </a:schemeClr>
                </a:solidFill>
                <a:cs typeface="+mn-ea"/>
                <a:sym typeface="+mn-lt"/>
              </a:rPr>
              <a:t>对数变换</a:t>
            </a:r>
            <a:endParaRPr lang="zh-CN" altLang="en-US" sz="1400" dirty="0">
              <a:solidFill>
                <a:schemeClr val="tx1">
                  <a:lumMod val="85000"/>
                  <a:lumOff val="15000"/>
                </a:schemeClr>
              </a:solidFill>
              <a:cs typeface="+mn-ea"/>
              <a:sym typeface="+mn-lt"/>
            </a:endParaRPr>
          </a:p>
        </p:txBody>
      </p:sp>
      <p:pic>
        <p:nvPicPr>
          <p:cNvPr id="11" name="图片 10"/>
          <p:cNvPicPr>
            <a:picLocks noChangeAspect="1"/>
          </p:cNvPicPr>
          <p:nvPr/>
        </p:nvPicPr>
        <p:blipFill>
          <a:blip r:embed="rId8"/>
          <a:stretch>
            <a:fillRect/>
          </a:stretch>
        </p:blipFill>
        <p:spPr>
          <a:xfrm>
            <a:off x="1108257" y="5160330"/>
            <a:ext cx="8935634" cy="1104762"/>
          </a:xfrm>
          <a:prstGeom prst="rect">
            <a:avLst/>
          </a:prstGeom>
        </p:spPr>
      </p:pic>
      <p:sp>
        <p:nvSpPr>
          <p:cNvPr id="13" name="箭头: 右 12"/>
          <p:cNvSpPr/>
          <p:nvPr/>
        </p:nvSpPr>
        <p:spPr>
          <a:xfrm>
            <a:off x="57454" y="5305138"/>
            <a:ext cx="972457" cy="887382"/>
          </a:xfrm>
          <a:prstGeom prst="rightArrow">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lnSpc>
                <a:spcPct val="130000"/>
              </a:lnSpc>
            </a:pPr>
            <a:endParaRPr lang="zh-CN" altLang="en-US" sz="1200" dirty="0">
              <a:latin typeface="微软雅黑" panose="020B0503020204020204" pitchFamily="34" charset="-122"/>
              <a:ea typeface="微软雅黑" panose="020B0503020204020204" pitchFamily="34" charset="-122"/>
            </a:endParaRPr>
          </a:p>
        </p:txBody>
      </p:sp>
      <p:sp>
        <p:nvSpPr>
          <p:cNvPr id="23" name="矩形 22"/>
          <p:cNvSpPr/>
          <p:nvPr/>
        </p:nvSpPr>
        <p:spPr>
          <a:xfrm>
            <a:off x="25539" y="6265092"/>
            <a:ext cx="1036286" cy="344518"/>
          </a:xfrm>
          <a:prstGeom prst="rect">
            <a:avLst/>
          </a:prstGeom>
        </p:spPr>
        <p:txBody>
          <a:bodyPr wrap="squar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just" defTabSz="609585">
              <a:lnSpc>
                <a:spcPct val="130000"/>
              </a:lnSpc>
            </a:pPr>
            <a:r>
              <a:rPr lang="zh-CN" altLang="en-US" sz="1400" dirty="0">
                <a:solidFill>
                  <a:schemeClr val="tx1">
                    <a:lumMod val="85000"/>
                    <a:lumOff val="15000"/>
                  </a:schemeClr>
                </a:solidFill>
                <a:cs typeface="+mn-ea"/>
                <a:sym typeface="+mn-lt"/>
              </a:rPr>
              <a:t>等价变换</a:t>
            </a:r>
            <a:endParaRPr lang="zh-CN" altLang="en-US" sz="1400" dirty="0">
              <a:solidFill>
                <a:schemeClr val="tx1">
                  <a:lumMod val="85000"/>
                  <a:lumOff val="15000"/>
                </a:schemeClr>
              </a:solidFill>
              <a:cs typeface="+mn-ea"/>
              <a:sym typeface="+mn-lt"/>
            </a:endParaRPr>
          </a:p>
        </p:txBody>
      </p:sp>
      <p:pic>
        <p:nvPicPr>
          <p:cNvPr id="2054" name="Picture 6" descr="http://img.blog.csdn.net/2016030721272601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079757" y="5987265"/>
            <a:ext cx="2057400" cy="72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560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b="1" dirty="0">
                <a:cs typeface="+mn-ea"/>
                <a:sym typeface="+mn-lt"/>
              </a:rPr>
              <a:t>Part Two </a:t>
            </a:r>
            <a:r>
              <a:rPr lang="zh-CN" altLang="en-US" b="1" dirty="0">
                <a:cs typeface="+mn-ea"/>
                <a:sym typeface="+mn-lt"/>
              </a:rPr>
              <a:t>论文结构</a:t>
            </a:r>
          </a:p>
        </p:txBody>
      </p:sp>
      <p:pic>
        <p:nvPicPr>
          <p:cNvPr id="3" name="图片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6300817"/>
            <a:ext cx="1828800" cy="241402"/>
          </a:xfrm>
          <a:prstGeom prst="rect">
            <a:avLst/>
          </a:prstGeom>
        </p:spPr>
      </p:pic>
      <p:sp>
        <p:nvSpPr>
          <p:cNvPr id="38" name="右箭头 37"/>
          <p:cNvSpPr/>
          <p:nvPr/>
        </p:nvSpPr>
        <p:spPr>
          <a:xfrm rot="5400000" flipV="1">
            <a:off x="9524211" y="2598651"/>
            <a:ext cx="333871" cy="584466"/>
          </a:xfrm>
          <a:prstGeom prst="rightArrow">
            <a:avLst>
              <a:gd name="adj1" fmla="val 74152"/>
              <a:gd name="adj2" fmla="val 74888"/>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40" name="直接连接符 39"/>
          <p:cNvCxnSpPr/>
          <p:nvPr/>
        </p:nvCxnSpPr>
        <p:spPr>
          <a:xfrm>
            <a:off x="833967" y="4588933"/>
            <a:ext cx="10341186" cy="0"/>
          </a:xfrm>
          <a:prstGeom prst="line">
            <a:avLst/>
          </a:prstGeom>
          <a:ln>
            <a:solidFill>
              <a:schemeClr val="tx1">
                <a:lumMod val="75000"/>
                <a:lumOff val="2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833966" y="1472665"/>
            <a:ext cx="3686587" cy="1251284"/>
            <a:chOff x="833966" y="1472665"/>
            <a:chExt cx="3686587" cy="1251284"/>
          </a:xfrm>
        </p:grpSpPr>
        <p:sp>
          <p:nvSpPr>
            <p:cNvPr id="26" name="右箭头标注 25"/>
            <p:cNvSpPr/>
            <p:nvPr/>
          </p:nvSpPr>
          <p:spPr>
            <a:xfrm>
              <a:off x="833966" y="1472665"/>
              <a:ext cx="3686587" cy="1251284"/>
            </a:xfrm>
            <a:prstGeom prst="rightArrowCallout">
              <a:avLst>
                <a:gd name="adj1" fmla="val 34231"/>
                <a:gd name="adj2" fmla="val 25000"/>
                <a:gd name="adj3" fmla="val 36538"/>
                <a:gd name="adj4" fmla="val 80862"/>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1" name="组合 46"/>
            <p:cNvGrpSpPr/>
            <p:nvPr/>
          </p:nvGrpSpPr>
          <p:grpSpPr>
            <a:xfrm>
              <a:off x="1153250" y="1892160"/>
              <a:ext cx="535187" cy="412291"/>
              <a:chOff x="2486025" y="3619500"/>
              <a:chExt cx="1500188" cy="1155700"/>
            </a:xfrm>
            <a:solidFill>
              <a:schemeClr val="bg1"/>
            </a:solidFill>
          </p:grpSpPr>
          <p:sp>
            <p:nvSpPr>
              <p:cNvPr id="42"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59" name="矩形 58"/>
            <p:cNvSpPr/>
            <p:nvPr/>
          </p:nvSpPr>
          <p:spPr>
            <a:xfrm>
              <a:off x="1811527" y="1744362"/>
              <a:ext cx="1210588" cy="707886"/>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a:t>
              </a:r>
            </a:p>
            <a:p>
              <a:pPr algn="ctr" defTabSz="609585"/>
              <a:r>
                <a:rPr lang="zh-CN" altLang="en-US" sz="2000" b="1" dirty="0">
                  <a:solidFill>
                    <a:schemeClr val="tx1">
                      <a:lumMod val="85000"/>
                      <a:lumOff val="15000"/>
                    </a:schemeClr>
                  </a:solidFill>
                  <a:cs typeface="+mn-ea"/>
                  <a:sym typeface="+mn-lt"/>
                </a:rPr>
                <a:t>添加标题</a:t>
              </a:r>
            </a:p>
          </p:txBody>
        </p:sp>
      </p:grpSp>
      <p:grpSp>
        <p:nvGrpSpPr>
          <p:cNvPr id="5" name="组合 4"/>
          <p:cNvGrpSpPr/>
          <p:nvPr/>
        </p:nvGrpSpPr>
        <p:grpSpPr>
          <a:xfrm>
            <a:off x="4520553" y="1472665"/>
            <a:ext cx="3686587" cy="1287360"/>
            <a:chOff x="4520553" y="1472665"/>
            <a:chExt cx="3686587" cy="1287360"/>
          </a:xfrm>
        </p:grpSpPr>
        <p:sp>
          <p:nvSpPr>
            <p:cNvPr id="33" name="右箭头标注 32"/>
            <p:cNvSpPr/>
            <p:nvPr/>
          </p:nvSpPr>
          <p:spPr>
            <a:xfrm>
              <a:off x="4520553" y="1472665"/>
              <a:ext cx="3686587" cy="1251284"/>
            </a:xfrm>
            <a:prstGeom prst="rightArrowCallout">
              <a:avLst>
                <a:gd name="adj1" fmla="val 34231"/>
                <a:gd name="adj2" fmla="val 25000"/>
                <a:gd name="adj3" fmla="val 36538"/>
                <a:gd name="adj4" fmla="val 8086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7" name="组合 46"/>
            <p:cNvGrpSpPr/>
            <p:nvPr/>
          </p:nvGrpSpPr>
          <p:grpSpPr>
            <a:xfrm>
              <a:off x="4914006" y="1892160"/>
              <a:ext cx="535187" cy="412291"/>
              <a:chOff x="2486025" y="3619500"/>
              <a:chExt cx="1500188" cy="1155700"/>
            </a:xfrm>
            <a:solidFill>
              <a:schemeClr val="bg1"/>
            </a:solidFill>
          </p:grpSpPr>
          <p:sp>
            <p:nvSpPr>
              <p:cNvPr id="48"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60" name="矩形 59"/>
            <p:cNvSpPr/>
            <p:nvPr/>
          </p:nvSpPr>
          <p:spPr>
            <a:xfrm>
              <a:off x="4855635" y="1744362"/>
              <a:ext cx="2720617" cy="1015663"/>
            </a:xfrm>
            <a:prstGeom prst="rect">
              <a:avLst/>
            </a:prstGeom>
          </p:spPr>
          <p:txBody>
            <a:bodyPr wrap="none">
              <a:spAutoFit/>
            </a:bodyPr>
            <a:lstStyle/>
            <a:p>
              <a:pPr algn="ctr" defTabSz="609585"/>
              <a:r>
                <a:rPr lang="en-US" altLang="zh-CN" sz="2000" b="1" dirty="0">
                  <a:solidFill>
                    <a:schemeClr val="bg1"/>
                  </a:solidFill>
                  <a:cs typeface="+mn-ea"/>
                  <a:sym typeface="+mn-lt"/>
                </a:rPr>
                <a:t>Present Probabilistic </a:t>
              </a:r>
            </a:p>
            <a:p>
              <a:pPr algn="ctr" defTabSz="609585"/>
              <a:r>
                <a:rPr lang="en-US" altLang="zh-CN" sz="2000" b="1" dirty="0">
                  <a:solidFill>
                    <a:schemeClr val="bg1"/>
                  </a:solidFill>
                  <a:cs typeface="+mn-ea"/>
                  <a:sym typeface="+mn-lt"/>
                </a:rPr>
                <a:t>Matrix Factorization</a:t>
              </a:r>
              <a:endParaRPr lang="zh-CN" altLang="en-US" sz="2000" b="1" dirty="0">
                <a:solidFill>
                  <a:schemeClr val="bg1"/>
                </a:solidFill>
                <a:cs typeface="+mn-ea"/>
                <a:sym typeface="+mn-lt"/>
              </a:endParaRPr>
            </a:p>
            <a:p>
              <a:pPr algn="ctr" defTabSz="609585"/>
              <a:endParaRPr lang="en-US" altLang="zh-CN" sz="2000" b="1" dirty="0">
                <a:solidFill>
                  <a:schemeClr val="bg1"/>
                </a:solidFill>
                <a:cs typeface="+mn-ea"/>
                <a:sym typeface="+mn-lt"/>
              </a:endParaRPr>
            </a:p>
          </p:txBody>
        </p:sp>
      </p:grpSp>
      <p:grpSp>
        <p:nvGrpSpPr>
          <p:cNvPr id="6" name="组合 5"/>
          <p:cNvGrpSpPr/>
          <p:nvPr/>
        </p:nvGrpSpPr>
        <p:grpSpPr>
          <a:xfrm>
            <a:off x="8207141" y="1472664"/>
            <a:ext cx="2968012" cy="1251285"/>
            <a:chOff x="8207141" y="1472664"/>
            <a:chExt cx="2968012" cy="1251285"/>
          </a:xfrm>
        </p:grpSpPr>
        <p:sp>
          <p:nvSpPr>
            <p:cNvPr id="28" name="矩形 27"/>
            <p:cNvSpPr/>
            <p:nvPr/>
          </p:nvSpPr>
          <p:spPr>
            <a:xfrm>
              <a:off x="8207141" y="1472664"/>
              <a:ext cx="2968012" cy="125128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53" name="组合 52"/>
            <p:cNvGrpSpPr/>
            <p:nvPr/>
          </p:nvGrpSpPr>
          <p:grpSpPr>
            <a:xfrm>
              <a:off x="8536234" y="1892160"/>
              <a:ext cx="535187" cy="412291"/>
              <a:chOff x="2486025" y="3619500"/>
              <a:chExt cx="1500188" cy="1155700"/>
            </a:xfrm>
            <a:solidFill>
              <a:schemeClr val="bg1"/>
            </a:solidFill>
          </p:grpSpPr>
          <p:sp>
            <p:nvSpPr>
              <p:cNvPr id="54"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63" name="矩形 62"/>
            <p:cNvSpPr/>
            <p:nvPr/>
          </p:nvSpPr>
          <p:spPr>
            <a:xfrm>
              <a:off x="8812659" y="1744362"/>
              <a:ext cx="2063386" cy="400110"/>
            </a:xfrm>
            <a:prstGeom prst="rect">
              <a:avLst/>
            </a:prstGeom>
          </p:spPr>
          <p:txBody>
            <a:bodyPr wrap="none">
              <a:spAutoFit/>
            </a:bodyPr>
            <a:lstStyle/>
            <a:p>
              <a:pPr algn="ctr" defTabSz="609585"/>
              <a:r>
                <a:rPr lang="en-US" altLang="zh-CN" sz="2000" b="1" dirty="0">
                  <a:solidFill>
                    <a:schemeClr val="bg1"/>
                  </a:solidFill>
                  <a:cs typeface="+mn-ea"/>
                  <a:sym typeface="+mn-lt"/>
                </a:rPr>
                <a:t>Extend the PMF</a:t>
              </a:r>
            </a:p>
          </p:txBody>
        </p:sp>
      </p:grpSp>
      <p:grpSp>
        <p:nvGrpSpPr>
          <p:cNvPr id="9" name="组合 8"/>
          <p:cNvGrpSpPr/>
          <p:nvPr/>
        </p:nvGrpSpPr>
        <p:grpSpPr>
          <a:xfrm>
            <a:off x="833966" y="3057820"/>
            <a:ext cx="2968013" cy="1251284"/>
            <a:chOff x="833966" y="3057820"/>
            <a:chExt cx="2968013" cy="1251284"/>
          </a:xfrm>
        </p:grpSpPr>
        <p:sp>
          <p:nvSpPr>
            <p:cNvPr id="34" name="矩形 33"/>
            <p:cNvSpPr/>
            <p:nvPr/>
          </p:nvSpPr>
          <p:spPr>
            <a:xfrm>
              <a:off x="833966" y="3057820"/>
              <a:ext cx="2968013" cy="12512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4" name="组合 46"/>
            <p:cNvGrpSpPr/>
            <p:nvPr/>
          </p:nvGrpSpPr>
          <p:grpSpPr>
            <a:xfrm>
              <a:off x="1153251" y="3477316"/>
              <a:ext cx="535187" cy="412291"/>
              <a:chOff x="2486025" y="3619500"/>
              <a:chExt cx="1500188" cy="1155700"/>
            </a:xfrm>
            <a:solidFill>
              <a:schemeClr val="bg1"/>
            </a:solidFill>
          </p:grpSpPr>
          <p:sp>
            <p:nvSpPr>
              <p:cNvPr id="45"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64" name="矩形 63"/>
            <p:cNvSpPr/>
            <p:nvPr/>
          </p:nvSpPr>
          <p:spPr>
            <a:xfrm>
              <a:off x="1268114" y="3337649"/>
              <a:ext cx="2297424" cy="707886"/>
            </a:xfrm>
            <a:prstGeom prst="rect">
              <a:avLst/>
            </a:prstGeom>
          </p:spPr>
          <p:txBody>
            <a:bodyPr wrap="none">
              <a:spAutoFit/>
            </a:bodyPr>
            <a:lstStyle/>
            <a:p>
              <a:pPr algn="ctr" defTabSz="609585"/>
              <a:r>
                <a:rPr lang="en-US" altLang="zh-CN" sz="2000" b="1" dirty="0">
                  <a:solidFill>
                    <a:schemeClr val="bg1"/>
                  </a:solidFill>
                  <a:cs typeface="+mn-ea"/>
                  <a:sym typeface="+mn-lt"/>
                </a:rPr>
                <a:t>Introduce</a:t>
              </a:r>
            </a:p>
            <a:p>
              <a:pPr algn="ctr" defTabSz="609585"/>
              <a:r>
                <a:rPr lang="en-US" altLang="zh-CN" sz="2000" b="1" dirty="0">
                  <a:solidFill>
                    <a:schemeClr val="bg1"/>
                  </a:solidFill>
                  <a:cs typeface="+mn-ea"/>
                  <a:sym typeface="+mn-lt"/>
                </a:rPr>
                <a:t> constrained PMF</a:t>
              </a:r>
            </a:p>
          </p:txBody>
        </p:sp>
      </p:grpSp>
      <p:grpSp>
        <p:nvGrpSpPr>
          <p:cNvPr id="8" name="组合 7"/>
          <p:cNvGrpSpPr/>
          <p:nvPr/>
        </p:nvGrpSpPr>
        <p:grpSpPr>
          <a:xfrm>
            <a:off x="3801979" y="3057820"/>
            <a:ext cx="3732601" cy="1251284"/>
            <a:chOff x="3801979" y="3057820"/>
            <a:chExt cx="3732601" cy="1251284"/>
          </a:xfrm>
        </p:grpSpPr>
        <p:sp>
          <p:nvSpPr>
            <p:cNvPr id="35" name="右箭头标注 34"/>
            <p:cNvSpPr/>
            <p:nvPr/>
          </p:nvSpPr>
          <p:spPr>
            <a:xfrm flipH="1">
              <a:off x="3801979" y="3057820"/>
              <a:ext cx="3686587" cy="1251284"/>
            </a:xfrm>
            <a:prstGeom prst="rightArrowCallout">
              <a:avLst>
                <a:gd name="adj1" fmla="val 34231"/>
                <a:gd name="adj2" fmla="val 25000"/>
                <a:gd name="adj3" fmla="val 36538"/>
                <a:gd name="adj4" fmla="val 80862"/>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0" name="组合 46"/>
            <p:cNvGrpSpPr/>
            <p:nvPr/>
          </p:nvGrpSpPr>
          <p:grpSpPr>
            <a:xfrm>
              <a:off x="4914007" y="3477316"/>
              <a:ext cx="535187" cy="412291"/>
              <a:chOff x="2486025" y="3619500"/>
              <a:chExt cx="1500188" cy="1155700"/>
            </a:xfrm>
            <a:solidFill>
              <a:schemeClr val="bg1"/>
            </a:solidFill>
          </p:grpSpPr>
          <p:sp>
            <p:nvSpPr>
              <p:cNvPr id="51"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65" name="矩形 64"/>
            <p:cNvSpPr/>
            <p:nvPr/>
          </p:nvSpPr>
          <p:spPr>
            <a:xfrm>
              <a:off x="4897319" y="3337649"/>
              <a:ext cx="2637261" cy="707886"/>
            </a:xfrm>
            <a:prstGeom prst="rect">
              <a:avLst/>
            </a:prstGeom>
          </p:spPr>
          <p:txBody>
            <a:bodyPr wrap="none">
              <a:spAutoFit/>
            </a:bodyPr>
            <a:lstStyle/>
            <a:p>
              <a:pPr algn="ctr" defTabSz="609585"/>
              <a:r>
                <a:rPr lang="en-US" altLang="zh-CN" sz="2000" b="1" dirty="0">
                  <a:solidFill>
                    <a:schemeClr val="bg1"/>
                  </a:solidFill>
                  <a:cs typeface="+mn-ea"/>
                  <a:sym typeface="+mn-lt"/>
                </a:rPr>
                <a:t>Report </a:t>
              </a:r>
            </a:p>
            <a:p>
              <a:pPr algn="ctr" defTabSz="609585"/>
              <a:r>
                <a:rPr lang="en-US" altLang="zh-CN" sz="2000" b="1" dirty="0">
                  <a:solidFill>
                    <a:schemeClr val="bg1"/>
                  </a:solidFill>
                  <a:cs typeface="+mn-ea"/>
                  <a:sym typeface="+mn-lt"/>
                </a:rPr>
                <a:t>Experimental results</a:t>
              </a:r>
            </a:p>
          </p:txBody>
        </p:sp>
      </p:grpSp>
      <p:grpSp>
        <p:nvGrpSpPr>
          <p:cNvPr id="7" name="组合 6"/>
          <p:cNvGrpSpPr/>
          <p:nvPr/>
        </p:nvGrpSpPr>
        <p:grpSpPr>
          <a:xfrm>
            <a:off x="7488566" y="3057820"/>
            <a:ext cx="3686587" cy="1251284"/>
            <a:chOff x="7488566" y="3057820"/>
            <a:chExt cx="3686587" cy="1251284"/>
          </a:xfrm>
        </p:grpSpPr>
        <p:sp>
          <p:nvSpPr>
            <p:cNvPr id="36" name="右箭头标注 35"/>
            <p:cNvSpPr/>
            <p:nvPr/>
          </p:nvSpPr>
          <p:spPr>
            <a:xfrm flipH="1">
              <a:off x="7488566" y="3057820"/>
              <a:ext cx="3686587" cy="1251284"/>
            </a:xfrm>
            <a:prstGeom prst="rightArrowCallout">
              <a:avLst>
                <a:gd name="adj1" fmla="val 34231"/>
                <a:gd name="adj2" fmla="val 25000"/>
                <a:gd name="adj3" fmla="val 36538"/>
                <a:gd name="adj4" fmla="val 80862"/>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6" name="组合 46"/>
            <p:cNvGrpSpPr/>
            <p:nvPr/>
          </p:nvGrpSpPr>
          <p:grpSpPr>
            <a:xfrm>
              <a:off x="8536235" y="3477316"/>
              <a:ext cx="535187" cy="412291"/>
              <a:chOff x="2486025" y="3619500"/>
              <a:chExt cx="1500188" cy="1155700"/>
            </a:xfrm>
            <a:solidFill>
              <a:schemeClr val="bg1"/>
            </a:solidFill>
          </p:grpSpPr>
          <p:sp>
            <p:nvSpPr>
              <p:cNvPr id="57" name="Freeform 26"/>
              <p:cNvSpPr>
                <a:spLocks noEditPoints="1"/>
              </p:cNvSpPr>
              <p:nvPr/>
            </p:nvSpPr>
            <p:spPr bwMode="auto">
              <a:xfrm>
                <a:off x="2486025" y="3619500"/>
                <a:ext cx="1500188" cy="1155700"/>
              </a:xfrm>
              <a:custGeom>
                <a:avLst/>
                <a:gdLst>
                  <a:gd name="T0" fmla="*/ 408 w 815"/>
                  <a:gd name="T1" fmla="*/ 553 h 627"/>
                  <a:gd name="T2" fmla="*/ 408 w 815"/>
                  <a:gd name="T3" fmla="*/ 553 h 627"/>
                  <a:gd name="T4" fmla="*/ 207 w 815"/>
                  <a:gd name="T5" fmla="*/ 353 h 627"/>
                  <a:gd name="T6" fmla="*/ 408 w 815"/>
                  <a:gd name="T7" fmla="*/ 152 h 627"/>
                  <a:gd name="T8" fmla="*/ 608 w 815"/>
                  <a:gd name="T9" fmla="*/ 353 h 627"/>
                  <a:gd name="T10" fmla="*/ 408 w 815"/>
                  <a:gd name="T11" fmla="*/ 553 h 627"/>
                  <a:gd name="T12" fmla="*/ 156 w 815"/>
                  <a:gd name="T13" fmla="*/ 176 h 627"/>
                  <a:gd name="T14" fmla="*/ 156 w 815"/>
                  <a:gd name="T15" fmla="*/ 176 h 627"/>
                  <a:gd name="T16" fmla="*/ 54 w 815"/>
                  <a:gd name="T17" fmla="*/ 176 h 627"/>
                  <a:gd name="T18" fmla="*/ 54 w 815"/>
                  <a:gd name="T19" fmla="*/ 118 h 627"/>
                  <a:gd name="T20" fmla="*/ 156 w 815"/>
                  <a:gd name="T21" fmla="*/ 118 h 627"/>
                  <a:gd name="T22" fmla="*/ 156 w 815"/>
                  <a:gd name="T23" fmla="*/ 176 h 627"/>
                  <a:gd name="T24" fmla="*/ 601 w 815"/>
                  <a:gd name="T25" fmla="*/ 79 h 627"/>
                  <a:gd name="T26" fmla="*/ 601 w 815"/>
                  <a:gd name="T27" fmla="*/ 79 h 627"/>
                  <a:gd name="T28" fmla="*/ 530 w 815"/>
                  <a:gd name="T29" fmla="*/ 0 h 627"/>
                  <a:gd name="T30" fmla="*/ 285 w 815"/>
                  <a:gd name="T31" fmla="*/ 0 h 627"/>
                  <a:gd name="T32" fmla="*/ 214 w 815"/>
                  <a:gd name="T33" fmla="*/ 79 h 627"/>
                  <a:gd name="T34" fmla="*/ 0 w 815"/>
                  <a:gd name="T35" fmla="*/ 79 h 627"/>
                  <a:gd name="T36" fmla="*/ 0 w 815"/>
                  <a:gd name="T37" fmla="*/ 627 h 627"/>
                  <a:gd name="T38" fmla="*/ 815 w 815"/>
                  <a:gd name="T39" fmla="*/ 627 h 627"/>
                  <a:gd name="T40" fmla="*/ 815 w 815"/>
                  <a:gd name="T41" fmla="*/ 79 h 627"/>
                  <a:gd name="T42" fmla="*/ 601 w 815"/>
                  <a:gd name="T43" fmla="*/ 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5" h="627">
                    <a:moveTo>
                      <a:pt x="408" y="553"/>
                    </a:moveTo>
                    <a:lnTo>
                      <a:pt x="408" y="553"/>
                    </a:lnTo>
                    <a:cubicBezTo>
                      <a:pt x="297" y="553"/>
                      <a:pt x="207" y="463"/>
                      <a:pt x="207" y="353"/>
                    </a:cubicBezTo>
                    <a:cubicBezTo>
                      <a:pt x="207" y="242"/>
                      <a:pt x="297" y="152"/>
                      <a:pt x="408" y="152"/>
                    </a:cubicBezTo>
                    <a:cubicBezTo>
                      <a:pt x="518" y="152"/>
                      <a:pt x="608" y="242"/>
                      <a:pt x="608" y="353"/>
                    </a:cubicBezTo>
                    <a:cubicBezTo>
                      <a:pt x="608" y="463"/>
                      <a:pt x="518" y="553"/>
                      <a:pt x="408" y="553"/>
                    </a:cubicBezTo>
                    <a:close/>
                    <a:moveTo>
                      <a:pt x="156" y="176"/>
                    </a:moveTo>
                    <a:lnTo>
                      <a:pt x="156" y="176"/>
                    </a:lnTo>
                    <a:lnTo>
                      <a:pt x="54" y="176"/>
                    </a:lnTo>
                    <a:lnTo>
                      <a:pt x="54" y="118"/>
                    </a:lnTo>
                    <a:lnTo>
                      <a:pt x="156" y="118"/>
                    </a:lnTo>
                    <a:lnTo>
                      <a:pt x="156" y="176"/>
                    </a:lnTo>
                    <a:close/>
                    <a:moveTo>
                      <a:pt x="601" y="79"/>
                    </a:moveTo>
                    <a:lnTo>
                      <a:pt x="601" y="79"/>
                    </a:lnTo>
                    <a:lnTo>
                      <a:pt x="530" y="0"/>
                    </a:lnTo>
                    <a:lnTo>
                      <a:pt x="285" y="0"/>
                    </a:lnTo>
                    <a:lnTo>
                      <a:pt x="214" y="79"/>
                    </a:lnTo>
                    <a:lnTo>
                      <a:pt x="0" y="79"/>
                    </a:lnTo>
                    <a:lnTo>
                      <a:pt x="0" y="627"/>
                    </a:lnTo>
                    <a:lnTo>
                      <a:pt x="815" y="627"/>
                    </a:lnTo>
                    <a:lnTo>
                      <a:pt x="815" y="79"/>
                    </a:lnTo>
                    <a:lnTo>
                      <a:pt x="601" y="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 name="Freeform 27"/>
              <p:cNvSpPr>
                <a:spLocks/>
              </p:cNvSpPr>
              <p:nvPr/>
            </p:nvSpPr>
            <p:spPr bwMode="auto">
              <a:xfrm>
                <a:off x="2955925" y="3987800"/>
                <a:ext cx="560388" cy="565150"/>
              </a:xfrm>
              <a:custGeom>
                <a:avLst/>
                <a:gdLst>
                  <a:gd name="T0" fmla="*/ 153 w 305"/>
                  <a:gd name="T1" fmla="*/ 0 h 306"/>
                  <a:gd name="T2" fmla="*/ 153 w 305"/>
                  <a:gd name="T3" fmla="*/ 0 h 306"/>
                  <a:gd name="T4" fmla="*/ 0 w 305"/>
                  <a:gd name="T5" fmla="*/ 153 h 306"/>
                  <a:gd name="T6" fmla="*/ 153 w 305"/>
                  <a:gd name="T7" fmla="*/ 306 h 306"/>
                  <a:gd name="T8" fmla="*/ 305 w 305"/>
                  <a:gd name="T9" fmla="*/ 153 h 306"/>
                  <a:gd name="T10" fmla="*/ 153 w 305"/>
                  <a:gd name="T11" fmla="*/ 0 h 306"/>
                </a:gdLst>
                <a:ahLst/>
                <a:cxnLst>
                  <a:cxn ang="0">
                    <a:pos x="T0" y="T1"/>
                  </a:cxn>
                  <a:cxn ang="0">
                    <a:pos x="T2" y="T3"/>
                  </a:cxn>
                  <a:cxn ang="0">
                    <a:pos x="T4" y="T5"/>
                  </a:cxn>
                  <a:cxn ang="0">
                    <a:pos x="T6" y="T7"/>
                  </a:cxn>
                  <a:cxn ang="0">
                    <a:pos x="T8" y="T9"/>
                  </a:cxn>
                  <a:cxn ang="0">
                    <a:pos x="T10" y="T11"/>
                  </a:cxn>
                </a:cxnLst>
                <a:rect l="0" t="0" r="r" b="b"/>
                <a:pathLst>
                  <a:path w="305" h="306">
                    <a:moveTo>
                      <a:pt x="153" y="0"/>
                    </a:moveTo>
                    <a:lnTo>
                      <a:pt x="153" y="0"/>
                    </a:lnTo>
                    <a:cubicBezTo>
                      <a:pt x="68" y="0"/>
                      <a:pt x="0" y="68"/>
                      <a:pt x="0" y="153"/>
                    </a:cubicBezTo>
                    <a:cubicBezTo>
                      <a:pt x="0" y="237"/>
                      <a:pt x="68" y="306"/>
                      <a:pt x="153" y="306"/>
                    </a:cubicBezTo>
                    <a:cubicBezTo>
                      <a:pt x="237" y="306"/>
                      <a:pt x="305" y="237"/>
                      <a:pt x="305" y="153"/>
                    </a:cubicBezTo>
                    <a:cubicBezTo>
                      <a:pt x="305" y="68"/>
                      <a:pt x="237" y="0"/>
                      <a:pt x="15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66" name="矩形 65"/>
            <p:cNvSpPr/>
            <p:nvPr/>
          </p:nvSpPr>
          <p:spPr>
            <a:xfrm>
              <a:off x="9337640" y="3337649"/>
              <a:ext cx="1013419" cy="400110"/>
            </a:xfrm>
            <a:prstGeom prst="rect">
              <a:avLst/>
            </a:prstGeom>
          </p:spPr>
          <p:txBody>
            <a:bodyPr wrap="none">
              <a:spAutoFit/>
            </a:bodyPr>
            <a:lstStyle/>
            <a:p>
              <a:pPr algn="ctr" defTabSz="609585"/>
              <a:r>
                <a:rPr lang="en-US" altLang="zh-CN" sz="2000" b="1" dirty="0">
                  <a:solidFill>
                    <a:schemeClr val="bg1"/>
                  </a:solidFill>
                  <a:cs typeface="+mn-ea"/>
                  <a:sym typeface="+mn-lt"/>
                </a:rPr>
                <a:t>Results</a:t>
              </a:r>
            </a:p>
          </p:txBody>
        </p:sp>
      </p:grpSp>
      <p:sp>
        <p:nvSpPr>
          <p:cNvPr id="67" name="矩形 66"/>
          <p:cNvSpPr/>
          <p:nvPr/>
        </p:nvSpPr>
        <p:spPr>
          <a:xfrm>
            <a:off x="1153251" y="4709282"/>
            <a:ext cx="2236510" cy="400110"/>
          </a:xfrm>
          <a:prstGeom prst="rect">
            <a:avLst/>
          </a:prstGeom>
        </p:spPr>
        <p:txBody>
          <a:bodyPr wrap="none">
            <a:spAutoFit/>
          </a:bodyPr>
          <a:lstStyle/>
          <a:p>
            <a:pPr algn="ctr" defTabSz="609585"/>
            <a:r>
              <a:rPr lang="zh-CN" altLang="en-US" sz="2000" b="1" dirty="0">
                <a:solidFill>
                  <a:schemeClr val="tx1">
                    <a:lumMod val="85000"/>
                    <a:lumOff val="15000"/>
                  </a:schemeClr>
                </a:solidFill>
                <a:cs typeface="+mn-ea"/>
                <a:sym typeface="+mn-lt"/>
              </a:rPr>
              <a:t>点击此处添加标题</a:t>
            </a:r>
          </a:p>
        </p:txBody>
      </p:sp>
      <p:sp>
        <p:nvSpPr>
          <p:cNvPr id="68" name="矩形 67"/>
          <p:cNvSpPr/>
          <p:nvPr/>
        </p:nvSpPr>
        <p:spPr>
          <a:xfrm>
            <a:off x="1153251" y="5049503"/>
            <a:ext cx="10021902" cy="932563"/>
          </a:xfrm>
          <a:prstGeom prst="rect">
            <a:avLst/>
          </a:prstGeom>
        </p:spPr>
        <p:txBody>
          <a:bodyPr wrap="square">
            <a:spAutoFit/>
          </a:bodyPr>
          <a:lstStyle/>
          <a:p>
            <a:pPr algn="just" defTabSz="609585">
              <a:lnSpc>
                <a:spcPct val="130000"/>
              </a:lnSpc>
            </a:pPr>
            <a:r>
              <a:rPr lang="zh-CN" altLang="en-US" sz="1400" dirty="0">
                <a:solidFill>
                  <a:schemeClr val="tx1">
                    <a:lumMod val="85000"/>
                    <a:lumOff val="15000"/>
                  </a:schemeClr>
                </a:solidFill>
                <a:cs typeface="+mn-ea"/>
                <a:sym typeface="+mn-lt"/>
              </a:rPr>
              <a:t>标题数字等都可以通过点击和重新输入进行更改，顶部“开始”面板中可以对字体、字号、颜色、行距等进行修改。建议正文</a:t>
            </a:r>
            <a:r>
              <a:rPr lang="en-US" altLang="zh-CN" sz="1400" dirty="0">
                <a:solidFill>
                  <a:schemeClr val="tx1">
                    <a:lumMod val="85000"/>
                    <a:lumOff val="15000"/>
                  </a:schemeClr>
                </a:solidFill>
                <a:cs typeface="+mn-ea"/>
                <a:sym typeface="+mn-lt"/>
              </a:rPr>
              <a:t>8-14</a:t>
            </a:r>
            <a:r>
              <a:rPr lang="zh-CN" altLang="en-US" sz="1400" dirty="0">
                <a:solidFill>
                  <a:schemeClr val="tx1">
                    <a:lumMod val="85000"/>
                    <a:lumOff val="15000"/>
                  </a:schemeClr>
                </a:solidFill>
                <a:cs typeface="+mn-ea"/>
                <a:sym typeface="+mn-lt"/>
              </a:rPr>
              <a:t>号字，</a:t>
            </a:r>
            <a:r>
              <a:rPr lang="en-US" altLang="zh-CN" sz="1400" dirty="0">
                <a:solidFill>
                  <a:schemeClr val="tx1">
                    <a:lumMod val="85000"/>
                    <a:lumOff val="15000"/>
                  </a:schemeClr>
                </a:solidFill>
                <a:cs typeface="+mn-ea"/>
                <a:sym typeface="+mn-lt"/>
              </a:rPr>
              <a:t>1.3</a:t>
            </a:r>
            <a:r>
              <a:rPr lang="zh-CN" altLang="en-US" sz="1400" dirty="0">
                <a:solidFill>
                  <a:schemeClr val="tx1">
                    <a:lumMod val="85000"/>
                    <a:lumOff val="15000"/>
                  </a:schemeClr>
                </a:solidFill>
                <a:cs typeface="+mn-ea"/>
                <a:sym typeface="+mn-lt"/>
              </a:rPr>
              <a:t>倍字间距。标题数字等都可以通过点击和重新输入进行更改，顶部“开始”面板中可以对字体、字号、颜色、行距等进行修改。</a:t>
            </a:r>
          </a:p>
        </p:txBody>
      </p:sp>
      <p:sp>
        <p:nvSpPr>
          <p:cNvPr id="69" name="椭圆 68"/>
          <p:cNvSpPr/>
          <p:nvPr/>
        </p:nvSpPr>
        <p:spPr>
          <a:xfrm>
            <a:off x="826335" y="4803460"/>
            <a:ext cx="211754" cy="21175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3907946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2">
      <a:dk1>
        <a:srgbClr val="000000"/>
      </a:dk1>
      <a:lt1>
        <a:srgbClr val="FFFFFF"/>
      </a:lt1>
      <a:dk2>
        <a:srgbClr val="010101"/>
      </a:dk2>
      <a:lt2>
        <a:srgbClr val="FFFFFF"/>
      </a:lt2>
      <a:accent1>
        <a:srgbClr val="FFC000"/>
      </a:accent1>
      <a:accent2>
        <a:srgbClr val="B2A32B"/>
      </a:accent2>
      <a:accent3>
        <a:srgbClr val="6EA8CC"/>
      </a:accent3>
      <a:accent4>
        <a:srgbClr val="BDE6FF"/>
      </a:accent4>
      <a:accent5>
        <a:srgbClr val="000000"/>
      </a:accent5>
      <a:accent6>
        <a:srgbClr val="FFE93D"/>
      </a:accent6>
      <a:hlink>
        <a:srgbClr val="0563C1"/>
      </a:hlink>
      <a:folHlink>
        <a:srgbClr val="954F72"/>
      </a:folHlink>
    </a:clrScheme>
    <a:fontScheme name="Temp">
      <a:majorFont>
        <a:latin typeface="Century Gothic"/>
        <a:ea typeface="微软雅黑"/>
        <a:cs typeface=""/>
      </a:majorFont>
      <a:minorFont>
        <a:latin typeface="Century Gothic"/>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C7EDCC"/>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7EDCC"/>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7EDCC"/>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994</TotalTime>
  <Words>1703</Words>
  <Application>Microsoft Office PowerPoint</Application>
  <PresentationFormat>宽屏</PresentationFormat>
  <Paragraphs>202</Paragraphs>
  <Slides>25</Slides>
  <Notes>4</Notes>
  <HiddenSlides>0</HiddenSlides>
  <MMClips>0</MMClips>
  <ScaleCrop>false</ScaleCrop>
  <HeadingPairs>
    <vt:vector size="8" baseType="variant">
      <vt:variant>
        <vt:lpstr>已用的字体</vt:lpstr>
      </vt:variant>
      <vt:variant>
        <vt:i4>12</vt:i4>
      </vt:variant>
      <vt:variant>
        <vt:lpstr>主题</vt:lpstr>
      </vt:variant>
      <vt:variant>
        <vt:i4>2</vt:i4>
      </vt:variant>
      <vt:variant>
        <vt:lpstr>嵌入 OLE 服务器</vt:lpstr>
      </vt:variant>
      <vt:variant>
        <vt:i4>1</vt:i4>
      </vt:variant>
      <vt:variant>
        <vt:lpstr>幻灯片标题</vt:lpstr>
      </vt:variant>
      <vt:variant>
        <vt:i4>25</vt:i4>
      </vt:variant>
    </vt:vector>
  </HeadingPairs>
  <TitlesOfParts>
    <vt:vector size="40" baseType="lpstr">
      <vt:lpstr>MathJax_Math-italic</vt:lpstr>
      <vt:lpstr>microsoft yahei</vt:lpstr>
      <vt:lpstr>宋体</vt:lpstr>
      <vt:lpstr>微软雅黑</vt:lpstr>
      <vt:lpstr>等线</vt:lpstr>
      <vt:lpstr>黑体</vt:lpstr>
      <vt:lpstr>Arial</vt:lpstr>
      <vt:lpstr>Calibri</vt:lpstr>
      <vt:lpstr>Century Gothic</vt:lpstr>
      <vt:lpstr>Segoe UI Light</vt:lpstr>
      <vt:lpstr>Times New Roman</vt:lpstr>
      <vt:lpstr>Wingdings 2</vt:lpstr>
      <vt:lpstr>模板页面</vt:lpstr>
      <vt:lpstr>OfficePLUS</vt:lpstr>
      <vt:lpstr>Microsoft 公式 3.0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Hailin Fu</cp:lastModifiedBy>
  <cp:revision>100</cp:revision>
  <dcterms:created xsi:type="dcterms:W3CDTF">2015-08-18T02:51:41Z</dcterms:created>
  <dcterms:modified xsi:type="dcterms:W3CDTF">2017-01-08T13:05:44Z</dcterms:modified>
  <cp:category/>
</cp:coreProperties>
</file>

<file path=docProps/thumbnail.jpeg>
</file>